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0.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1.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2.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notesMasterIdLst>
    <p:notesMasterId r:id="rId28"/>
  </p:notesMasterIdLst>
  <p:handoutMasterIdLst>
    <p:handoutMasterId r:id="rId29"/>
  </p:handoutMasterIdLst>
  <p:sldIdLst>
    <p:sldId id="333" r:id="rId2"/>
    <p:sldId id="334" r:id="rId3"/>
    <p:sldId id="346" r:id="rId4"/>
    <p:sldId id="347" r:id="rId5"/>
    <p:sldId id="355" r:id="rId6"/>
    <p:sldId id="348" r:id="rId7"/>
    <p:sldId id="349" r:id="rId8"/>
    <p:sldId id="350" r:id="rId9"/>
    <p:sldId id="351" r:id="rId10"/>
    <p:sldId id="352" r:id="rId11"/>
    <p:sldId id="353" r:id="rId12"/>
    <p:sldId id="354" r:id="rId13"/>
    <p:sldId id="356" r:id="rId14"/>
    <p:sldId id="357" r:id="rId15"/>
    <p:sldId id="358" r:id="rId16"/>
    <p:sldId id="359" r:id="rId17"/>
    <p:sldId id="360" r:id="rId18"/>
    <p:sldId id="361" r:id="rId19"/>
    <p:sldId id="362" r:id="rId20"/>
    <p:sldId id="363" r:id="rId21"/>
    <p:sldId id="364" r:id="rId22"/>
    <p:sldId id="365" r:id="rId23"/>
    <p:sldId id="366" r:id="rId24"/>
    <p:sldId id="367" r:id="rId25"/>
    <p:sldId id="345" r:id="rId26"/>
    <p:sldId id="329" r:id="rId27"/>
  </p:sldIdLst>
  <p:sldSz cx="9144000" cy="6858000" type="screen4x3"/>
  <p:notesSz cx="6858000" cy="9144000"/>
  <p:custDataLst>
    <p:tags r:id="rId3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3333"/>
    <a:srgbClr val="5D1725"/>
    <a:srgbClr val="007FA3"/>
    <a:srgbClr val="63B1BC"/>
    <a:srgbClr val="00A3AD"/>
    <a:srgbClr val="D9C89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24" autoAdjust="0"/>
    <p:restoredTop sz="94660"/>
  </p:normalViewPr>
  <p:slideViewPr>
    <p:cSldViewPr snapToGrid="0">
      <p:cViewPr varScale="1">
        <p:scale>
          <a:sx n="82" d="100"/>
          <a:sy n="82" d="100"/>
        </p:scale>
        <p:origin x="1320" y="72"/>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0" d="100"/>
          <a:sy n="80" d="100"/>
        </p:scale>
        <p:origin x="3276"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ags" Target="tags/tag1.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cap="none" spc="50" normalizeH="0" baseline="0">
                <a:solidFill>
                  <a:schemeClr val="tx1"/>
                </a:solidFill>
                <a:latin typeface="+mj-lt"/>
                <a:ea typeface="+mj-ea"/>
                <a:cs typeface="+mj-cs"/>
              </a:defRPr>
            </a:pPr>
            <a:r>
              <a:rPr lang="en-US" b="1" dirty="0">
                <a:solidFill>
                  <a:schemeClr val="tx1"/>
                </a:solidFill>
              </a:rPr>
              <a:t>Total Individuals Served 2008-2024</a:t>
            </a:r>
          </a:p>
        </c:rich>
      </c:tx>
      <c:overlay val="0"/>
      <c:spPr>
        <a:noFill/>
        <a:ln>
          <a:noFill/>
        </a:ln>
        <a:effectLst/>
      </c:spPr>
      <c:txPr>
        <a:bodyPr rot="0" spcFirstLastPara="1" vertOverflow="ellipsis" vert="horz" wrap="square" anchor="ctr" anchorCtr="1"/>
        <a:lstStyle/>
        <a:p>
          <a:pPr>
            <a:defRPr sz="2128" b="1" i="0" u="none" strike="noStrike" kern="1200" cap="none" spc="50" normalizeH="0" baseline="0">
              <a:solidFill>
                <a:schemeClr val="tx1"/>
              </a:solidFill>
              <a:latin typeface="+mj-lt"/>
              <a:ea typeface="+mj-ea"/>
              <a:cs typeface="+mj-cs"/>
            </a:defRPr>
          </a:pPr>
          <a:endParaRPr lang="en-US"/>
        </a:p>
      </c:txPr>
    </c:title>
    <c:autoTitleDeleted val="0"/>
    <c:plotArea>
      <c:layout>
        <c:manualLayout>
          <c:layoutTarget val="inner"/>
          <c:xMode val="edge"/>
          <c:yMode val="edge"/>
          <c:x val="4.1142552493438317E-2"/>
          <c:y val="8.4984498031496061E-2"/>
          <c:w val="0.92552411417322833"/>
          <c:h val="0.66809276574803145"/>
        </c:manualLayout>
      </c:layout>
      <c:barChart>
        <c:barDir val="col"/>
        <c:grouping val="clustered"/>
        <c:varyColors val="0"/>
        <c:ser>
          <c:idx val="0"/>
          <c:order val="0"/>
          <c:tx>
            <c:strRef>
              <c:f>Sheet1!$B$1</c:f>
              <c:strCache>
                <c:ptCount val="1"/>
                <c:pt idx="0">
                  <c:v>Series 1</c:v>
                </c:pt>
              </c:strCache>
            </c:strRef>
          </c:tx>
          <c:spPr>
            <a:solidFill>
              <a:schemeClr val="accent1">
                <a:alpha val="7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Sheet1!$A$2:$A$6</c:f>
              <c:numCache>
                <c:formatCode>General</c:formatCode>
                <c:ptCount val="5"/>
                <c:pt idx="0">
                  <c:v>2008</c:v>
                </c:pt>
                <c:pt idx="1">
                  <c:v>2011</c:v>
                </c:pt>
                <c:pt idx="2">
                  <c:v>2013</c:v>
                </c:pt>
                <c:pt idx="3">
                  <c:v>2019</c:v>
                </c:pt>
                <c:pt idx="4">
                  <c:v>2024</c:v>
                </c:pt>
              </c:numCache>
            </c:numRef>
          </c:cat>
          <c:val>
            <c:numRef>
              <c:f>Sheet1!$B$2:$B$6</c:f>
              <c:numCache>
                <c:formatCode>#,##0</c:formatCode>
                <c:ptCount val="5"/>
                <c:pt idx="0">
                  <c:v>59881</c:v>
                </c:pt>
                <c:pt idx="1">
                  <c:v>68731</c:v>
                </c:pt>
                <c:pt idx="2">
                  <c:v>59659</c:v>
                </c:pt>
                <c:pt idx="3">
                  <c:v>53785</c:v>
                </c:pt>
                <c:pt idx="4">
                  <c:v>55749</c:v>
                </c:pt>
              </c:numCache>
            </c:numRef>
          </c:val>
          <c:extLst>
            <c:ext xmlns:c16="http://schemas.microsoft.com/office/drawing/2014/chart" uri="{C3380CC4-5D6E-409C-BE32-E72D297353CC}">
              <c16:uniqueId val="{00000000-CEC7-4799-853D-54859E95B3D7}"/>
            </c:ext>
          </c:extLst>
        </c:ser>
        <c:ser>
          <c:idx val="1"/>
          <c:order val="1"/>
          <c:tx>
            <c:strRef>
              <c:f>Sheet1!$C$1</c:f>
              <c:strCache>
                <c:ptCount val="1"/>
                <c:pt idx="0">
                  <c:v>Column1</c:v>
                </c:pt>
              </c:strCache>
            </c:strRef>
          </c:tx>
          <c:spPr>
            <a:solidFill>
              <a:schemeClr val="accent2">
                <a:alpha val="7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Sheet1!$A$2:$A$6</c:f>
              <c:numCache>
                <c:formatCode>General</c:formatCode>
                <c:ptCount val="5"/>
                <c:pt idx="0">
                  <c:v>2008</c:v>
                </c:pt>
                <c:pt idx="1">
                  <c:v>2011</c:v>
                </c:pt>
                <c:pt idx="2">
                  <c:v>2013</c:v>
                </c:pt>
                <c:pt idx="3">
                  <c:v>2019</c:v>
                </c:pt>
                <c:pt idx="4">
                  <c:v>2024</c:v>
                </c:pt>
              </c:numCache>
            </c:numRef>
          </c:cat>
          <c:val>
            <c:numRef>
              <c:f>Sheet1!$C$2:$C$6</c:f>
              <c:numCache>
                <c:formatCode>General</c:formatCode>
                <c:ptCount val="5"/>
              </c:numCache>
            </c:numRef>
          </c:val>
          <c:extLst>
            <c:ext xmlns:c16="http://schemas.microsoft.com/office/drawing/2014/chart" uri="{C3380CC4-5D6E-409C-BE32-E72D297353CC}">
              <c16:uniqueId val="{00000001-CEC7-4799-853D-54859E95B3D7}"/>
            </c:ext>
          </c:extLst>
        </c:ser>
        <c:ser>
          <c:idx val="2"/>
          <c:order val="2"/>
          <c:tx>
            <c:strRef>
              <c:f>Sheet1!$D$1</c:f>
              <c:strCache>
                <c:ptCount val="1"/>
                <c:pt idx="0">
                  <c:v>Column2</c:v>
                </c:pt>
              </c:strCache>
            </c:strRef>
          </c:tx>
          <c:spPr>
            <a:solidFill>
              <a:schemeClr val="accent3">
                <a:alpha val="7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Sheet1!$A$2:$A$6</c:f>
              <c:numCache>
                <c:formatCode>General</c:formatCode>
                <c:ptCount val="5"/>
                <c:pt idx="0">
                  <c:v>2008</c:v>
                </c:pt>
                <c:pt idx="1">
                  <c:v>2011</c:v>
                </c:pt>
                <c:pt idx="2">
                  <c:v>2013</c:v>
                </c:pt>
                <c:pt idx="3">
                  <c:v>2019</c:v>
                </c:pt>
                <c:pt idx="4">
                  <c:v>2024</c:v>
                </c:pt>
              </c:numCache>
            </c:numRef>
          </c:cat>
          <c:val>
            <c:numRef>
              <c:f>Sheet1!$D$2:$D$6</c:f>
              <c:numCache>
                <c:formatCode>General</c:formatCode>
                <c:ptCount val="5"/>
              </c:numCache>
            </c:numRef>
          </c:val>
          <c:extLst>
            <c:ext xmlns:c16="http://schemas.microsoft.com/office/drawing/2014/chart" uri="{C3380CC4-5D6E-409C-BE32-E72D297353CC}">
              <c16:uniqueId val="{00000002-CEC7-4799-853D-54859E95B3D7}"/>
            </c:ext>
          </c:extLst>
        </c:ser>
        <c:dLbls>
          <c:dLblPos val="outEnd"/>
          <c:showLegendKey val="0"/>
          <c:showVal val="1"/>
          <c:showCatName val="0"/>
          <c:showSerName val="0"/>
          <c:showPercent val="0"/>
          <c:showBubbleSize val="0"/>
        </c:dLbls>
        <c:gapWidth val="80"/>
        <c:overlap val="25"/>
        <c:axId val="1707282431"/>
        <c:axId val="1936857103"/>
      </c:barChart>
      <c:catAx>
        <c:axId val="1707282431"/>
        <c:scaling>
          <c:orientation val="minMax"/>
        </c:scaling>
        <c:delete val="0"/>
        <c:axPos val="b"/>
        <c:numFmt formatCode="General" sourceLinked="1"/>
        <c:majorTickMark val="none"/>
        <c:minorTickMark val="none"/>
        <c:tickLblPos val="nextTo"/>
        <c:spPr>
          <a:noFill/>
          <a:ln w="15875" cap="flat" cmpd="sng" algn="ctr">
            <a:solidFill>
              <a:schemeClr val="tx1">
                <a:lumMod val="25000"/>
                <a:lumOff val="75000"/>
              </a:schemeClr>
            </a:solidFill>
            <a:round/>
          </a:ln>
          <a:effectLst/>
        </c:spPr>
        <c:txPr>
          <a:bodyPr rot="-60000000" spcFirstLastPara="1" vertOverflow="ellipsis" vert="horz" wrap="square" anchor="ctr" anchorCtr="1"/>
          <a:lstStyle/>
          <a:p>
            <a:pPr>
              <a:defRPr sz="1197" b="1" i="0" u="none" strike="noStrike" kern="1200" cap="none" spc="20" normalizeH="0" baseline="0">
                <a:solidFill>
                  <a:schemeClr val="tx1"/>
                </a:solidFill>
                <a:latin typeface="+mn-lt"/>
                <a:ea typeface="+mn-ea"/>
                <a:cs typeface="+mn-cs"/>
              </a:defRPr>
            </a:pPr>
            <a:endParaRPr lang="en-US"/>
          </a:p>
        </c:txPr>
        <c:crossAx val="1936857103"/>
        <c:crosses val="autoZero"/>
        <c:auto val="1"/>
        <c:lblAlgn val="ctr"/>
        <c:lblOffset val="100"/>
        <c:noMultiLvlLbl val="0"/>
      </c:catAx>
      <c:valAx>
        <c:axId val="1936857103"/>
        <c:scaling>
          <c:orientation val="minMax"/>
        </c:scaling>
        <c:delete val="0"/>
        <c:axPos val="l"/>
        <c:majorGridlines>
          <c:spPr>
            <a:ln w="9525" cap="flat" cmpd="sng" algn="ctr">
              <a:solidFill>
                <a:schemeClr val="tx1">
                  <a:lumMod val="5000"/>
                  <a:lumOff val="9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1" i="0" u="none" strike="noStrike" kern="1200" spc="20" baseline="0">
                <a:solidFill>
                  <a:schemeClr val="tx1"/>
                </a:solidFill>
                <a:latin typeface="+mn-lt"/>
                <a:ea typeface="+mn-ea"/>
                <a:cs typeface="+mn-cs"/>
              </a:defRPr>
            </a:pPr>
            <a:endParaRPr lang="en-US"/>
          </a:p>
        </c:txPr>
        <c:crossAx val="1707282431"/>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0" i="0" u="none" strike="noStrike" kern="1200" cap="none" spc="50" normalizeH="0" baseline="0">
                <a:solidFill>
                  <a:schemeClr val="tx1"/>
                </a:solidFill>
                <a:latin typeface="+mj-lt"/>
                <a:ea typeface="+mj-ea"/>
                <a:cs typeface="+mj-cs"/>
              </a:defRPr>
            </a:pPr>
            <a:r>
              <a:rPr lang="en-US" b="1" dirty="0">
                <a:solidFill>
                  <a:schemeClr val="tx1"/>
                </a:solidFill>
              </a:rPr>
              <a:t>Total Spent </a:t>
            </a:r>
          </a:p>
        </c:rich>
      </c:tx>
      <c:overlay val="0"/>
      <c:spPr>
        <a:noFill/>
        <a:ln>
          <a:noFill/>
        </a:ln>
        <a:effectLst/>
      </c:spPr>
      <c:txPr>
        <a:bodyPr rot="0" spcFirstLastPara="1" vertOverflow="ellipsis" vert="horz" wrap="square" anchor="ctr" anchorCtr="1"/>
        <a:lstStyle/>
        <a:p>
          <a:pPr>
            <a:defRPr sz="2128" b="0" i="0" u="none" strike="noStrike" kern="1200" cap="none" spc="50" normalizeH="0" baseline="0">
              <a:solidFill>
                <a:schemeClr val="tx1"/>
              </a:solidFill>
              <a:latin typeface="+mj-lt"/>
              <a:ea typeface="+mj-ea"/>
              <a:cs typeface="+mj-cs"/>
            </a:defRPr>
          </a:pPr>
          <a:endParaRPr lang="en-US"/>
        </a:p>
      </c:txPr>
    </c:title>
    <c:autoTitleDeleted val="0"/>
    <c:plotArea>
      <c:layout/>
      <c:barChart>
        <c:barDir val="col"/>
        <c:grouping val="clustered"/>
        <c:varyColors val="0"/>
        <c:ser>
          <c:idx val="0"/>
          <c:order val="0"/>
          <c:tx>
            <c:strRef>
              <c:f>Sheet1!$B$1</c:f>
              <c:strCache>
                <c:ptCount val="1"/>
                <c:pt idx="0">
                  <c:v>Series 1</c:v>
                </c:pt>
              </c:strCache>
            </c:strRef>
          </c:tx>
          <c:spPr>
            <a:solidFill>
              <a:schemeClr val="accent1">
                <a:alpha val="70000"/>
              </a:schemeClr>
            </a:solidFill>
            <a:ln>
              <a:noFill/>
            </a:ln>
            <a:effectLst/>
          </c:spPr>
          <c:invertIfNegative val="0"/>
          <c:dLbls>
            <c:dLbl>
              <c:idx val="4"/>
              <c:tx>
                <c:rich>
                  <a:bodyPr/>
                  <a:lstStyle/>
                  <a:p>
                    <a:r>
                      <a:rPr lang="en-US"/>
                      <a:t>75,000,000</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E74B-4449-B40C-DD0D66C157B4}"/>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Sheet1!$A$2:$A$6</c:f>
              <c:numCache>
                <c:formatCode>General</c:formatCode>
                <c:ptCount val="5"/>
                <c:pt idx="0">
                  <c:v>2008</c:v>
                </c:pt>
                <c:pt idx="1">
                  <c:v>2011</c:v>
                </c:pt>
                <c:pt idx="2">
                  <c:v>2013</c:v>
                </c:pt>
                <c:pt idx="3">
                  <c:v>2019</c:v>
                </c:pt>
                <c:pt idx="4">
                  <c:v>2024</c:v>
                </c:pt>
              </c:numCache>
            </c:numRef>
          </c:cat>
          <c:val>
            <c:numRef>
              <c:f>Sheet1!$B$2:$B$6</c:f>
              <c:numCache>
                <c:formatCode>#,##0</c:formatCode>
                <c:ptCount val="5"/>
                <c:pt idx="0">
                  <c:v>50000000</c:v>
                </c:pt>
                <c:pt idx="1">
                  <c:v>72000000</c:v>
                </c:pt>
                <c:pt idx="2">
                  <c:v>58000000</c:v>
                </c:pt>
                <c:pt idx="3">
                  <c:v>55000000</c:v>
                </c:pt>
                <c:pt idx="4">
                  <c:v>75167420</c:v>
                </c:pt>
              </c:numCache>
            </c:numRef>
          </c:val>
          <c:extLst>
            <c:ext xmlns:c16="http://schemas.microsoft.com/office/drawing/2014/chart" uri="{C3380CC4-5D6E-409C-BE32-E72D297353CC}">
              <c16:uniqueId val="{00000000-E74B-4449-B40C-DD0D66C157B4}"/>
            </c:ext>
          </c:extLst>
        </c:ser>
        <c:ser>
          <c:idx val="1"/>
          <c:order val="1"/>
          <c:tx>
            <c:strRef>
              <c:f>Sheet1!$C$1</c:f>
              <c:strCache>
                <c:ptCount val="1"/>
                <c:pt idx="0">
                  <c:v>Series 2</c:v>
                </c:pt>
              </c:strCache>
            </c:strRef>
          </c:tx>
          <c:spPr>
            <a:solidFill>
              <a:schemeClr val="accent2">
                <a:alpha val="70000"/>
              </a:schemeClr>
            </a:solidFill>
            <a:ln>
              <a:noFill/>
            </a:ln>
            <a:effectLst/>
          </c:spPr>
          <c:invertIfNegative val="0"/>
          <c:cat>
            <c:numRef>
              <c:f>Sheet1!$A$2:$A$6</c:f>
              <c:numCache>
                <c:formatCode>General</c:formatCode>
                <c:ptCount val="5"/>
                <c:pt idx="0">
                  <c:v>2008</c:v>
                </c:pt>
                <c:pt idx="1">
                  <c:v>2011</c:v>
                </c:pt>
                <c:pt idx="2">
                  <c:v>2013</c:v>
                </c:pt>
                <c:pt idx="3">
                  <c:v>2019</c:v>
                </c:pt>
                <c:pt idx="4">
                  <c:v>2024</c:v>
                </c:pt>
              </c:numCache>
            </c:numRef>
          </c:cat>
          <c:val>
            <c:numRef>
              <c:f>Sheet1!$C$2:$C$6</c:f>
              <c:numCache>
                <c:formatCode>General</c:formatCode>
                <c:ptCount val="5"/>
              </c:numCache>
            </c:numRef>
          </c:val>
          <c:extLst>
            <c:ext xmlns:c16="http://schemas.microsoft.com/office/drawing/2014/chart" uri="{C3380CC4-5D6E-409C-BE32-E72D297353CC}">
              <c16:uniqueId val="{00000001-E74B-4449-B40C-DD0D66C157B4}"/>
            </c:ext>
          </c:extLst>
        </c:ser>
        <c:ser>
          <c:idx val="2"/>
          <c:order val="2"/>
          <c:tx>
            <c:strRef>
              <c:f>Sheet1!$D$1</c:f>
              <c:strCache>
                <c:ptCount val="1"/>
                <c:pt idx="0">
                  <c:v>Series 3</c:v>
                </c:pt>
              </c:strCache>
            </c:strRef>
          </c:tx>
          <c:spPr>
            <a:solidFill>
              <a:schemeClr val="accent3">
                <a:alpha val="70000"/>
              </a:schemeClr>
            </a:solidFill>
            <a:ln>
              <a:noFill/>
            </a:ln>
            <a:effectLst/>
          </c:spPr>
          <c:invertIfNegative val="0"/>
          <c:cat>
            <c:numRef>
              <c:f>Sheet1!$A$2:$A$6</c:f>
              <c:numCache>
                <c:formatCode>General</c:formatCode>
                <c:ptCount val="5"/>
                <c:pt idx="0">
                  <c:v>2008</c:v>
                </c:pt>
                <c:pt idx="1">
                  <c:v>2011</c:v>
                </c:pt>
                <c:pt idx="2">
                  <c:v>2013</c:v>
                </c:pt>
                <c:pt idx="3">
                  <c:v>2019</c:v>
                </c:pt>
                <c:pt idx="4">
                  <c:v>2024</c:v>
                </c:pt>
              </c:numCache>
            </c:numRef>
          </c:cat>
          <c:val>
            <c:numRef>
              <c:f>Sheet1!$D$2:$D$6</c:f>
              <c:numCache>
                <c:formatCode>General</c:formatCode>
                <c:ptCount val="5"/>
                <c:pt idx="0">
                  <c:v>2</c:v>
                </c:pt>
              </c:numCache>
            </c:numRef>
          </c:val>
          <c:extLst>
            <c:ext xmlns:c16="http://schemas.microsoft.com/office/drawing/2014/chart" uri="{C3380CC4-5D6E-409C-BE32-E72D297353CC}">
              <c16:uniqueId val="{00000002-E74B-4449-B40C-DD0D66C157B4}"/>
            </c:ext>
          </c:extLst>
        </c:ser>
        <c:dLbls>
          <c:showLegendKey val="0"/>
          <c:showVal val="0"/>
          <c:showCatName val="0"/>
          <c:showSerName val="0"/>
          <c:showPercent val="0"/>
          <c:showBubbleSize val="0"/>
        </c:dLbls>
        <c:gapWidth val="80"/>
        <c:overlap val="25"/>
        <c:axId val="1348119583"/>
        <c:axId val="1348120063"/>
      </c:barChart>
      <c:catAx>
        <c:axId val="1348119583"/>
        <c:scaling>
          <c:orientation val="minMax"/>
        </c:scaling>
        <c:delete val="0"/>
        <c:axPos val="b"/>
        <c:numFmt formatCode="General" sourceLinked="1"/>
        <c:majorTickMark val="none"/>
        <c:minorTickMark val="none"/>
        <c:tickLblPos val="nextTo"/>
        <c:spPr>
          <a:noFill/>
          <a:ln w="15875" cap="flat" cmpd="sng" algn="ctr">
            <a:solidFill>
              <a:schemeClr val="tx1">
                <a:lumMod val="25000"/>
                <a:lumOff val="75000"/>
              </a:schemeClr>
            </a:solidFill>
            <a:round/>
          </a:ln>
          <a:effectLst/>
        </c:spPr>
        <c:txPr>
          <a:bodyPr rot="-60000000" spcFirstLastPara="1" vertOverflow="ellipsis" vert="horz" wrap="square" anchor="ctr" anchorCtr="1"/>
          <a:lstStyle/>
          <a:p>
            <a:pPr>
              <a:defRPr sz="1197" b="1" i="0" u="none" strike="noStrike" kern="1200" cap="none" spc="20" normalizeH="0" baseline="0">
                <a:solidFill>
                  <a:schemeClr val="tx1"/>
                </a:solidFill>
                <a:latin typeface="+mn-lt"/>
                <a:ea typeface="+mn-ea"/>
                <a:cs typeface="+mn-cs"/>
              </a:defRPr>
            </a:pPr>
            <a:endParaRPr lang="en-US"/>
          </a:p>
        </c:txPr>
        <c:crossAx val="1348120063"/>
        <c:crosses val="autoZero"/>
        <c:auto val="1"/>
        <c:lblAlgn val="ctr"/>
        <c:lblOffset val="100"/>
        <c:noMultiLvlLbl val="0"/>
      </c:catAx>
      <c:valAx>
        <c:axId val="1348120063"/>
        <c:scaling>
          <c:orientation val="minMax"/>
        </c:scaling>
        <c:delete val="0"/>
        <c:axPos val="l"/>
        <c:majorGridlines>
          <c:spPr>
            <a:ln w="9525" cap="flat" cmpd="sng" algn="ctr">
              <a:solidFill>
                <a:schemeClr val="tx1">
                  <a:lumMod val="5000"/>
                  <a:lumOff val="9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1" i="0" u="none" strike="noStrike" kern="1200" spc="20" baseline="0">
                <a:solidFill>
                  <a:schemeClr val="tx1"/>
                </a:solidFill>
                <a:latin typeface="+mn-lt"/>
                <a:ea typeface="+mn-ea"/>
                <a:cs typeface="+mn-cs"/>
              </a:defRPr>
            </a:pPr>
            <a:endParaRPr lang="en-US"/>
          </a:p>
        </c:txPr>
        <c:crossAx val="1348119583"/>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accent1">
                <a:alpha val="7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Sheet1!$A$2:$A$6</c:f>
              <c:numCache>
                <c:formatCode>General</c:formatCode>
                <c:ptCount val="5"/>
                <c:pt idx="0">
                  <c:v>2008</c:v>
                </c:pt>
                <c:pt idx="1">
                  <c:v>2011</c:v>
                </c:pt>
                <c:pt idx="2">
                  <c:v>2013</c:v>
                </c:pt>
                <c:pt idx="3">
                  <c:v>2019</c:v>
                </c:pt>
                <c:pt idx="4">
                  <c:v>2024</c:v>
                </c:pt>
              </c:numCache>
            </c:numRef>
          </c:cat>
          <c:val>
            <c:numRef>
              <c:f>Sheet1!$B$2:$B$6</c:f>
              <c:numCache>
                <c:formatCode>"$"#,##0_);[Red]\("$"#,##0\)</c:formatCode>
                <c:ptCount val="5"/>
                <c:pt idx="0">
                  <c:v>882</c:v>
                </c:pt>
                <c:pt idx="1">
                  <c:v>1069</c:v>
                </c:pt>
                <c:pt idx="2">
                  <c:v>1056</c:v>
                </c:pt>
                <c:pt idx="3">
                  <c:v>1040</c:v>
                </c:pt>
                <c:pt idx="4">
                  <c:v>1373</c:v>
                </c:pt>
              </c:numCache>
            </c:numRef>
          </c:val>
          <c:extLst>
            <c:ext xmlns:c16="http://schemas.microsoft.com/office/drawing/2014/chart" uri="{C3380CC4-5D6E-409C-BE32-E72D297353CC}">
              <c16:uniqueId val="{00000000-5EDA-4FF3-A09A-7225BB6490D6}"/>
            </c:ext>
          </c:extLst>
        </c:ser>
        <c:ser>
          <c:idx val="1"/>
          <c:order val="1"/>
          <c:tx>
            <c:strRef>
              <c:f>Sheet1!$C$1</c:f>
              <c:strCache>
                <c:ptCount val="1"/>
                <c:pt idx="0">
                  <c:v>Column1</c:v>
                </c:pt>
              </c:strCache>
            </c:strRef>
          </c:tx>
          <c:spPr>
            <a:solidFill>
              <a:schemeClr val="accent2">
                <a:alpha val="70000"/>
              </a:schemeClr>
            </a:solidFill>
            <a:ln>
              <a:noFill/>
            </a:ln>
            <a:effectLst/>
          </c:spPr>
          <c:invertIfNegative val="0"/>
          <c:dLbls>
            <c:delete val="1"/>
          </c:dLbls>
          <c:cat>
            <c:numRef>
              <c:f>Sheet1!$A$2:$A$6</c:f>
              <c:numCache>
                <c:formatCode>General</c:formatCode>
                <c:ptCount val="5"/>
                <c:pt idx="0">
                  <c:v>2008</c:v>
                </c:pt>
                <c:pt idx="1">
                  <c:v>2011</c:v>
                </c:pt>
                <c:pt idx="2">
                  <c:v>2013</c:v>
                </c:pt>
                <c:pt idx="3">
                  <c:v>2019</c:v>
                </c:pt>
                <c:pt idx="4">
                  <c:v>2024</c:v>
                </c:pt>
              </c:numCache>
            </c:numRef>
          </c:cat>
          <c:val>
            <c:numRef>
              <c:f>Sheet1!$C$2:$C$6</c:f>
              <c:numCache>
                <c:formatCode>General</c:formatCode>
                <c:ptCount val="5"/>
                <c:pt idx="3">
                  <c:v>2.8</c:v>
                </c:pt>
              </c:numCache>
            </c:numRef>
          </c:val>
          <c:extLst>
            <c:ext xmlns:c16="http://schemas.microsoft.com/office/drawing/2014/chart" uri="{C3380CC4-5D6E-409C-BE32-E72D297353CC}">
              <c16:uniqueId val="{00000001-5EDA-4FF3-A09A-7225BB6490D6}"/>
            </c:ext>
          </c:extLst>
        </c:ser>
        <c:ser>
          <c:idx val="2"/>
          <c:order val="2"/>
          <c:tx>
            <c:strRef>
              <c:f>Sheet1!$D$1</c:f>
              <c:strCache>
                <c:ptCount val="1"/>
                <c:pt idx="0">
                  <c:v>Series 3</c:v>
                </c:pt>
              </c:strCache>
            </c:strRef>
          </c:tx>
          <c:spPr>
            <a:solidFill>
              <a:schemeClr val="accent3">
                <a:alpha val="7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Sheet1!$A$2:$A$6</c:f>
              <c:numCache>
                <c:formatCode>General</c:formatCode>
                <c:ptCount val="5"/>
                <c:pt idx="0">
                  <c:v>2008</c:v>
                </c:pt>
                <c:pt idx="1">
                  <c:v>2011</c:v>
                </c:pt>
                <c:pt idx="2">
                  <c:v>2013</c:v>
                </c:pt>
                <c:pt idx="3">
                  <c:v>2019</c:v>
                </c:pt>
                <c:pt idx="4">
                  <c:v>2024</c:v>
                </c:pt>
              </c:numCache>
            </c:numRef>
          </c:cat>
          <c:val>
            <c:numRef>
              <c:f>Sheet1!$D$2:$D$6</c:f>
              <c:numCache>
                <c:formatCode>General</c:formatCode>
                <c:ptCount val="5"/>
              </c:numCache>
            </c:numRef>
          </c:val>
          <c:extLst>
            <c:ext xmlns:c16="http://schemas.microsoft.com/office/drawing/2014/chart" uri="{C3380CC4-5D6E-409C-BE32-E72D297353CC}">
              <c16:uniqueId val="{00000002-5EDA-4FF3-A09A-7225BB6490D6}"/>
            </c:ext>
          </c:extLst>
        </c:ser>
        <c:dLbls>
          <c:dLblPos val="outEnd"/>
          <c:showLegendKey val="0"/>
          <c:showVal val="1"/>
          <c:showCatName val="0"/>
          <c:showSerName val="0"/>
          <c:showPercent val="0"/>
          <c:showBubbleSize val="0"/>
        </c:dLbls>
        <c:gapWidth val="80"/>
        <c:overlap val="25"/>
        <c:axId val="1923847135"/>
        <c:axId val="1923849055"/>
      </c:barChart>
      <c:catAx>
        <c:axId val="1923847135"/>
        <c:scaling>
          <c:orientation val="minMax"/>
        </c:scaling>
        <c:delete val="0"/>
        <c:axPos val="b"/>
        <c:numFmt formatCode="General" sourceLinked="1"/>
        <c:majorTickMark val="none"/>
        <c:minorTickMark val="none"/>
        <c:tickLblPos val="nextTo"/>
        <c:spPr>
          <a:noFill/>
          <a:ln w="15875" cap="flat" cmpd="sng" algn="ctr">
            <a:solidFill>
              <a:schemeClr val="tx1">
                <a:lumMod val="25000"/>
                <a:lumOff val="75000"/>
              </a:schemeClr>
            </a:solidFill>
            <a:round/>
          </a:ln>
          <a:effectLst/>
        </c:spPr>
        <c:txPr>
          <a:bodyPr rot="-60000000" spcFirstLastPara="1" vertOverflow="ellipsis" vert="horz" wrap="square" anchor="ctr" anchorCtr="1"/>
          <a:lstStyle/>
          <a:p>
            <a:pPr>
              <a:defRPr sz="1197" b="1" i="0" u="none" strike="noStrike" kern="1200" cap="none" spc="20" normalizeH="0" baseline="0">
                <a:solidFill>
                  <a:schemeClr val="tx1"/>
                </a:solidFill>
                <a:latin typeface="+mn-lt"/>
                <a:ea typeface="+mn-ea"/>
                <a:cs typeface="+mn-cs"/>
              </a:defRPr>
            </a:pPr>
            <a:endParaRPr lang="en-US"/>
          </a:p>
        </c:txPr>
        <c:crossAx val="1923849055"/>
        <c:crosses val="autoZero"/>
        <c:auto val="1"/>
        <c:lblAlgn val="ctr"/>
        <c:lblOffset val="100"/>
        <c:noMultiLvlLbl val="0"/>
      </c:catAx>
      <c:valAx>
        <c:axId val="1923849055"/>
        <c:scaling>
          <c:orientation val="minMax"/>
        </c:scaling>
        <c:delete val="0"/>
        <c:axPos val="l"/>
        <c:majorGridlines>
          <c:spPr>
            <a:ln w="9525" cap="flat" cmpd="sng" algn="ctr">
              <a:solidFill>
                <a:schemeClr val="tx1">
                  <a:lumMod val="5000"/>
                  <a:lumOff val="95000"/>
                </a:schemeClr>
              </a:solidFill>
              <a:round/>
            </a:ln>
            <a:effectLst/>
          </c:spPr>
        </c:majorGridlines>
        <c:numFmt formatCode="&quot;$&quot;#,##0_);[Red]\(&quot;$&quot;#,##0\)" sourceLinked="1"/>
        <c:majorTickMark val="none"/>
        <c:minorTickMark val="none"/>
        <c:tickLblPos val="nextTo"/>
        <c:spPr>
          <a:noFill/>
          <a:ln>
            <a:noFill/>
          </a:ln>
          <a:effectLst/>
        </c:spPr>
        <c:txPr>
          <a:bodyPr rot="-60000000" spcFirstLastPara="1" vertOverflow="ellipsis" vert="horz" wrap="square" anchor="ctr" anchorCtr="1"/>
          <a:lstStyle/>
          <a:p>
            <a:pPr>
              <a:defRPr sz="1197" b="1" i="0" u="none" strike="noStrike" kern="1200" spc="20" baseline="0">
                <a:solidFill>
                  <a:schemeClr val="tx1"/>
                </a:solidFill>
                <a:latin typeface="+mn-lt"/>
                <a:ea typeface="+mn-ea"/>
                <a:cs typeface="+mn-cs"/>
              </a:defRPr>
            </a:pPr>
            <a:endParaRPr lang="en-US"/>
          </a:p>
        </c:txPr>
        <c:crossAx val="1923847135"/>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1" i="0" u="none" strike="noStrike" kern="1200" spc="0" baseline="0">
                <a:solidFill>
                  <a:schemeClr val="tx1"/>
                </a:solidFill>
                <a:latin typeface="+mn-lt"/>
                <a:ea typeface="+mn-ea"/>
                <a:cs typeface="+mn-cs"/>
              </a:defRPr>
            </a:pPr>
            <a:r>
              <a:rPr lang="en-US" b="1">
                <a:solidFill>
                  <a:schemeClr val="tx1"/>
                </a:solidFill>
              </a:rPr>
              <a:t>Demographic Changes By Age: 1991-2024</a:t>
            </a:r>
          </a:p>
        </c:rich>
      </c:tx>
      <c:overlay val="0"/>
      <c:spPr>
        <a:noFill/>
        <a:ln>
          <a:noFill/>
        </a:ln>
        <a:effectLst/>
      </c:spPr>
      <c:txPr>
        <a:bodyPr rot="0" spcFirstLastPara="1" vertOverflow="ellipsis" vert="horz" wrap="square" anchor="ctr" anchorCtr="1"/>
        <a:lstStyle/>
        <a:p>
          <a:pPr>
            <a:defRPr sz="1862" b="1"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6.0856487004780968E-2"/>
          <c:y val="0.11651654041187604"/>
          <c:w val="0.92651725036895638"/>
          <c:h val="0.74322547264166494"/>
        </c:manualLayout>
      </c:layout>
      <c:barChart>
        <c:barDir val="col"/>
        <c:grouping val="clustered"/>
        <c:varyColors val="0"/>
        <c:ser>
          <c:idx val="0"/>
          <c:order val="0"/>
          <c:tx>
            <c:strRef>
              <c:f>Sheet1!$B$1</c:f>
              <c:strCache>
                <c:ptCount val="1"/>
                <c:pt idx="0">
                  <c:v>1991</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55-64</c:v>
                </c:pt>
                <c:pt idx="1">
                  <c:v>65-74</c:v>
                </c:pt>
                <c:pt idx="2">
                  <c:v>75-84</c:v>
                </c:pt>
                <c:pt idx="3">
                  <c:v>85+</c:v>
                </c:pt>
              </c:strCache>
            </c:strRef>
          </c:cat>
          <c:val>
            <c:numRef>
              <c:f>Sheet1!$B$2:$B$5</c:f>
              <c:numCache>
                <c:formatCode>0%</c:formatCode>
                <c:ptCount val="4"/>
                <c:pt idx="0">
                  <c:v>0.14000000000000001</c:v>
                </c:pt>
                <c:pt idx="1">
                  <c:v>0.31</c:v>
                </c:pt>
                <c:pt idx="2">
                  <c:v>0.37</c:v>
                </c:pt>
                <c:pt idx="3">
                  <c:v>0.18</c:v>
                </c:pt>
              </c:numCache>
            </c:numRef>
          </c:val>
          <c:extLst>
            <c:ext xmlns:c16="http://schemas.microsoft.com/office/drawing/2014/chart" uri="{C3380CC4-5D6E-409C-BE32-E72D297353CC}">
              <c16:uniqueId val="{00000000-1107-4215-ADCA-2A3044DEB7B9}"/>
            </c:ext>
          </c:extLst>
        </c:ser>
        <c:ser>
          <c:idx val="1"/>
          <c:order val="1"/>
          <c:tx>
            <c:strRef>
              <c:f>Sheet1!$C$1</c:f>
              <c:strCache>
                <c:ptCount val="1"/>
                <c:pt idx="0">
                  <c:v>2013</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55-64</c:v>
                </c:pt>
                <c:pt idx="1">
                  <c:v>65-74</c:v>
                </c:pt>
                <c:pt idx="2">
                  <c:v>75-84</c:v>
                </c:pt>
                <c:pt idx="3">
                  <c:v>85+</c:v>
                </c:pt>
              </c:strCache>
            </c:strRef>
          </c:cat>
          <c:val>
            <c:numRef>
              <c:f>Sheet1!$C$2:$C$5</c:f>
              <c:numCache>
                <c:formatCode>0%</c:formatCode>
                <c:ptCount val="4"/>
                <c:pt idx="0">
                  <c:v>0.16</c:v>
                </c:pt>
                <c:pt idx="1">
                  <c:v>0.18</c:v>
                </c:pt>
                <c:pt idx="2">
                  <c:v>0.28999999999999998</c:v>
                </c:pt>
                <c:pt idx="3">
                  <c:v>0.28000000000000003</c:v>
                </c:pt>
              </c:numCache>
            </c:numRef>
          </c:val>
          <c:extLst>
            <c:ext xmlns:c16="http://schemas.microsoft.com/office/drawing/2014/chart" uri="{C3380CC4-5D6E-409C-BE32-E72D297353CC}">
              <c16:uniqueId val="{00000001-1107-4215-ADCA-2A3044DEB7B9}"/>
            </c:ext>
          </c:extLst>
        </c:ser>
        <c:ser>
          <c:idx val="2"/>
          <c:order val="2"/>
          <c:tx>
            <c:strRef>
              <c:f>Sheet1!$D$1</c:f>
              <c:strCache>
                <c:ptCount val="1"/>
                <c:pt idx="0">
                  <c:v>2019</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55-64</c:v>
                </c:pt>
                <c:pt idx="1">
                  <c:v>65-74</c:v>
                </c:pt>
                <c:pt idx="2">
                  <c:v>75-84</c:v>
                </c:pt>
                <c:pt idx="3">
                  <c:v>85+</c:v>
                </c:pt>
              </c:strCache>
            </c:strRef>
          </c:cat>
          <c:val>
            <c:numRef>
              <c:f>Sheet1!$D$2:$D$5</c:f>
              <c:numCache>
                <c:formatCode>0%</c:formatCode>
                <c:ptCount val="4"/>
                <c:pt idx="0">
                  <c:v>0.16</c:v>
                </c:pt>
                <c:pt idx="1">
                  <c:v>0.21</c:v>
                </c:pt>
                <c:pt idx="2">
                  <c:v>0.28000000000000003</c:v>
                </c:pt>
                <c:pt idx="3">
                  <c:v>0.35</c:v>
                </c:pt>
              </c:numCache>
            </c:numRef>
          </c:val>
          <c:extLst>
            <c:ext xmlns:c16="http://schemas.microsoft.com/office/drawing/2014/chart" uri="{C3380CC4-5D6E-409C-BE32-E72D297353CC}">
              <c16:uniqueId val="{00000002-1107-4215-ADCA-2A3044DEB7B9}"/>
            </c:ext>
          </c:extLst>
        </c:ser>
        <c:ser>
          <c:idx val="3"/>
          <c:order val="3"/>
          <c:tx>
            <c:strRef>
              <c:f>Sheet1!$E$1</c:f>
              <c:strCache>
                <c:ptCount val="1"/>
                <c:pt idx="0">
                  <c:v>2024</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55-64</c:v>
                </c:pt>
                <c:pt idx="1">
                  <c:v>65-74</c:v>
                </c:pt>
                <c:pt idx="2">
                  <c:v>75-84</c:v>
                </c:pt>
                <c:pt idx="3">
                  <c:v>85+</c:v>
                </c:pt>
              </c:strCache>
            </c:strRef>
          </c:cat>
          <c:val>
            <c:numRef>
              <c:f>Sheet1!$E$2:$E$5</c:f>
              <c:numCache>
                <c:formatCode>0%</c:formatCode>
                <c:ptCount val="4"/>
                <c:pt idx="0">
                  <c:v>0.15</c:v>
                </c:pt>
                <c:pt idx="1">
                  <c:v>0.23</c:v>
                </c:pt>
                <c:pt idx="2">
                  <c:v>0.31</c:v>
                </c:pt>
                <c:pt idx="3">
                  <c:v>0.31</c:v>
                </c:pt>
              </c:numCache>
            </c:numRef>
          </c:val>
          <c:extLst>
            <c:ext xmlns:c16="http://schemas.microsoft.com/office/drawing/2014/chart" uri="{C3380CC4-5D6E-409C-BE32-E72D297353CC}">
              <c16:uniqueId val="{00000003-1107-4215-ADCA-2A3044DEB7B9}"/>
            </c:ext>
          </c:extLst>
        </c:ser>
        <c:dLbls>
          <c:dLblPos val="outEnd"/>
          <c:showLegendKey val="0"/>
          <c:showVal val="1"/>
          <c:showCatName val="0"/>
          <c:showSerName val="0"/>
          <c:showPercent val="0"/>
          <c:showBubbleSize val="0"/>
        </c:dLbls>
        <c:gapWidth val="219"/>
        <c:overlap val="-27"/>
        <c:axId val="1103184815"/>
        <c:axId val="1103201615"/>
      </c:barChart>
      <c:catAx>
        <c:axId val="110318481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en-US"/>
          </a:p>
        </c:txPr>
        <c:crossAx val="1103201615"/>
        <c:crosses val="autoZero"/>
        <c:auto val="1"/>
        <c:lblAlgn val="ctr"/>
        <c:lblOffset val="100"/>
        <c:noMultiLvlLbl val="0"/>
      </c:catAx>
      <c:valAx>
        <c:axId val="1103201615"/>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en-US"/>
          </a:p>
        </c:txPr>
        <c:crossAx val="110318481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5">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15875" cap="flat" cmpd="sng" algn="ctr">
        <a:solidFill>
          <a:schemeClr val="tx1">
            <a:lumMod val="25000"/>
            <a:lumOff val="75000"/>
          </a:schemeClr>
        </a:solidFill>
        <a:round/>
      </a:ln>
    </cs:spPr>
    <cs:defRPr sz="1197" kern="1200" cap="none" spc="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bg1"/>
    </cs:fontRef>
    <cs:spPr>
      <a:solidFill>
        <a:schemeClr val="tx1">
          <a:lumMod val="50000"/>
          <a:lumOff val="50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70000"/>
        </a:schemeClr>
      </a:solidFill>
    </cs:spPr>
  </cs:dataPoint>
  <cs:dataPoint3D>
    <cs:lnRef idx="0"/>
    <cs:fillRef idx="0">
      <cs:styleClr val="auto"/>
    </cs:fillRef>
    <cs:effectRef idx="0"/>
    <cs:fontRef idx="minor">
      <a:schemeClr val="dk1"/>
    </cs:fontRef>
    <cs:spPr>
      <a:solidFill>
        <a:schemeClr val="phClr">
          <a:alpha val="70000"/>
        </a:schemeClr>
      </a:solidFill>
    </cs:spPr>
  </cs:dataPoint3D>
  <cs:dataPointLine>
    <cs:lnRef idx="0">
      <cs:styleClr val="auto"/>
    </cs:lnRef>
    <cs:fillRef idx="0"/>
    <cs:effectRef idx="0"/>
    <cs:fontRef idx="minor">
      <a:schemeClr val="dk1"/>
    </cs:fontRef>
    <cs:spPr>
      <a:ln w="28575" cap="rnd">
        <a:solidFill>
          <a:schemeClr val="phClr">
            <a:alpha val="70000"/>
          </a:schemeClr>
        </a:solidFill>
        <a:round/>
      </a:ln>
    </cs:spPr>
  </cs:dataPointLine>
  <cs:dataPointMarker>
    <cs:lnRef idx="0"/>
    <cs:fillRef idx="0">
      <cs:styleClr val="auto"/>
    </cs:fillRef>
    <cs:effectRef idx="0"/>
    <cs:fontRef idx="minor">
      <a:schemeClr val="dk1"/>
    </cs:fontRef>
    <cs:spPr>
      <a:solidFill>
        <a:schemeClr val="phClr">
          <a:alpha val="70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5000"/>
            <a:lumOff val="9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baseline="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128" b="0" i="0" kern="1200" cap="none" spc="50" normalizeH="0" baseline="0"/>
  </cs:title>
  <cs:trendline>
    <cs:lnRef idx="0">
      <cs:styleClr val="auto"/>
    </cs:lnRef>
    <cs:fillRef idx="0"/>
    <cs:effectRef idx="0"/>
    <cs:fontRef idx="minor">
      <a:schemeClr val="dk1"/>
    </cs:fontRef>
    <cs:spPr>
      <a:ln w="1587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spc="20" baseline="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15">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15875" cap="flat" cmpd="sng" algn="ctr">
        <a:solidFill>
          <a:schemeClr val="tx1">
            <a:lumMod val="25000"/>
            <a:lumOff val="75000"/>
          </a:schemeClr>
        </a:solidFill>
        <a:round/>
      </a:ln>
    </cs:spPr>
    <cs:defRPr sz="1197" kern="1200" cap="none" spc="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bg1"/>
    </cs:fontRef>
    <cs:spPr>
      <a:solidFill>
        <a:schemeClr val="tx1">
          <a:lumMod val="50000"/>
          <a:lumOff val="50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70000"/>
        </a:schemeClr>
      </a:solidFill>
    </cs:spPr>
  </cs:dataPoint>
  <cs:dataPoint3D>
    <cs:lnRef idx="0"/>
    <cs:fillRef idx="0">
      <cs:styleClr val="auto"/>
    </cs:fillRef>
    <cs:effectRef idx="0"/>
    <cs:fontRef idx="minor">
      <a:schemeClr val="dk1"/>
    </cs:fontRef>
    <cs:spPr>
      <a:solidFill>
        <a:schemeClr val="phClr">
          <a:alpha val="70000"/>
        </a:schemeClr>
      </a:solidFill>
    </cs:spPr>
  </cs:dataPoint3D>
  <cs:dataPointLine>
    <cs:lnRef idx="0">
      <cs:styleClr val="auto"/>
    </cs:lnRef>
    <cs:fillRef idx="0"/>
    <cs:effectRef idx="0"/>
    <cs:fontRef idx="minor">
      <a:schemeClr val="dk1"/>
    </cs:fontRef>
    <cs:spPr>
      <a:ln w="28575" cap="rnd">
        <a:solidFill>
          <a:schemeClr val="phClr">
            <a:alpha val="70000"/>
          </a:schemeClr>
        </a:solidFill>
        <a:round/>
      </a:ln>
    </cs:spPr>
  </cs:dataPointLine>
  <cs:dataPointMarker>
    <cs:lnRef idx="0"/>
    <cs:fillRef idx="0">
      <cs:styleClr val="auto"/>
    </cs:fillRef>
    <cs:effectRef idx="0"/>
    <cs:fontRef idx="minor">
      <a:schemeClr val="dk1"/>
    </cs:fontRef>
    <cs:spPr>
      <a:solidFill>
        <a:schemeClr val="phClr">
          <a:alpha val="70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5000"/>
            <a:lumOff val="9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baseline="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128" b="0" i="0" kern="1200" cap="none" spc="50" normalizeH="0" baseline="0"/>
  </cs:title>
  <cs:trendline>
    <cs:lnRef idx="0">
      <cs:styleClr val="auto"/>
    </cs:lnRef>
    <cs:fillRef idx="0"/>
    <cs:effectRef idx="0"/>
    <cs:fontRef idx="minor">
      <a:schemeClr val="dk1"/>
    </cs:fontRef>
    <cs:spPr>
      <a:ln w="1587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spc="20" baseline="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15">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15875" cap="flat" cmpd="sng" algn="ctr">
        <a:solidFill>
          <a:schemeClr val="tx1">
            <a:lumMod val="25000"/>
            <a:lumOff val="75000"/>
          </a:schemeClr>
        </a:solidFill>
        <a:round/>
      </a:ln>
    </cs:spPr>
    <cs:defRPr sz="1197" kern="1200" cap="none" spc="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bg1"/>
    </cs:fontRef>
    <cs:spPr>
      <a:solidFill>
        <a:schemeClr val="tx1">
          <a:lumMod val="50000"/>
          <a:lumOff val="50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70000"/>
        </a:schemeClr>
      </a:solidFill>
    </cs:spPr>
  </cs:dataPoint>
  <cs:dataPoint3D>
    <cs:lnRef idx="0"/>
    <cs:fillRef idx="0">
      <cs:styleClr val="auto"/>
    </cs:fillRef>
    <cs:effectRef idx="0"/>
    <cs:fontRef idx="minor">
      <a:schemeClr val="dk1"/>
    </cs:fontRef>
    <cs:spPr>
      <a:solidFill>
        <a:schemeClr val="phClr">
          <a:alpha val="70000"/>
        </a:schemeClr>
      </a:solidFill>
    </cs:spPr>
  </cs:dataPoint3D>
  <cs:dataPointLine>
    <cs:lnRef idx="0">
      <cs:styleClr val="auto"/>
    </cs:lnRef>
    <cs:fillRef idx="0"/>
    <cs:effectRef idx="0"/>
    <cs:fontRef idx="minor">
      <a:schemeClr val="dk1"/>
    </cs:fontRef>
    <cs:spPr>
      <a:ln w="28575" cap="rnd">
        <a:solidFill>
          <a:schemeClr val="phClr">
            <a:alpha val="70000"/>
          </a:schemeClr>
        </a:solidFill>
        <a:round/>
      </a:ln>
    </cs:spPr>
  </cs:dataPointLine>
  <cs:dataPointMarker>
    <cs:lnRef idx="0"/>
    <cs:fillRef idx="0">
      <cs:styleClr val="auto"/>
    </cs:fillRef>
    <cs:effectRef idx="0"/>
    <cs:fontRef idx="minor">
      <a:schemeClr val="dk1"/>
    </cs:fontRef>
    <cs:spPr>
      <a:solidFill>
        <a:schemeClr val="phClr">
          <a:alpha val="70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5000"/>
            <a:lumOff val="9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baseline="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128" b="0" i="0" kern="1200" cap="none" spc="50" normalizeH="0" baseline="0"/>
  </cs:title>
  <cs:trendline>
    <cs:lnRef idx="0">
      <cs:styleClr val="auto"/>
    </cs:lnRef>
    <cs:fillRef idx="0"/>
    <cs:effectRef idx="0"/>
    <cs:fontRef idx="minor">
      <a:schemeClr val="dk1"/>
    </cs:fontRef>
    <cs:spPr>
      <a:ln w="1587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spc="20" baseline="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13002D7-01C3-8697-9CCB-916245F1183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78816A86-35F7-9114-248B-2F4CC431F7E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C012561-0D87-4A4D-90E3-DA078CCB14A0}" type="datetimeFigureOut">
              <a:rPr lang="en-US" smtClean="0"/>
              <a:t>10/20/2025</a:t>
            </a:fld>
            <a:endParaRPr lang="en-US"/>
          </a:p>
        </p:txBody>
      </p:sp>
      <p:sp>
        <p:nvSpPr>
          <p:cNvPr id="4" name="Footer Placeholder 3">
            <a:extLst>
              <a:ext uri="{FF2B5EF4-FFF2-40B4-BE49-F238E27FC236}">
                <a16:creationId xmlns:a16="http://schemas.microsoft.com/office/drawing/2014/main" id="{978E13E5-8164-C1BE-F919-DB6D6B31BF8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ED67287D-68E4-A6AE-D7E6-0D27FD6BA1C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57552A-009C-4940-A592-976A7AE0E6FA}" type="slidenum">
              <a:rPr lang="en-US" smtClean="0"/>
              <a:t>‹#›</a:t>
            </a:fld>
            <a:endParaRPr lang="en-US"/>
          </a:p>
        </p:txBody>
      </p:sp>
    </p:spTree>
    <p:extLst>
      <p:ext uri="{BB962C8B-B14F-4D97-AF65-F5344CB8AC3E}">
        <p14:creationId xmlns:p14="http://schemas.microsoft.com/office/powerpoint/2010/main" val="16873672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5C8CA9-9DC4-4787-8A59-32C7D5705F69}" type="datetimeFigureOut">
              <a:rPr lang="en-US" smtClean="0"/>
              <a:t>10/20/2025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4C4DD60-23AA-47FF-B563-114168E32782}" type="slidenum">
              <a:rPr lang="en-US" smtClean="0"/>
              <a:t>‹#›</a:t>
            </a:fld>
            <a:endParaRPr lang="en-US"/>
          </a:p>
        </p:txBody>
      </p:sp>
    </p:spTree>
    <p:extLst>
      <p:ext uri="{BB962C8B-B14F-4D97-AF65-F5344CB8AC3E}">
        <p14:creationId xmlns:p14="http://schemas.microsoft.com/office/powerpoint/2010/main" val="40130014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4C4DD60-23AA-47FF-B563-114168E32782}" type="slidenum">
              <a:rPr lang="en-US" smtClean="0"/>
              <a:t>1</a:t>
            </a:fld>
            <a:endParaRPr lang="en-US"/>
          </a:p>
        </p:txBody>
      </p:sp>
    </p:spTree>
    <p:extLst>
      <p:ext uri="{BB962C8B-B14F-4D97-AF65-F5344CB8AC3E}">
        <p14:creationId xmlns:p14="http://schemas.microsoft.com/office/powerpoint/2010/main" val="9707961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4C4DD60-23AA-47FF-B563-114168E32782}" type="slidenum">
              <a:rPr lang="en-US" smtClean="0"/>
              <a:t>10</a:t>
            </a:fld>
            <a:endParaRPr lang="en-US"/>
          </a:p>
        </p:txBody>
      </p:sp>
    </p:spTree>
    <p:extLst>
      <p:ext uri="{BB962C8B-B14F-4D97-AF65-F5344CB8AC3E}">
        <p14:creationId xmlns:p14="http://schemas.microsoft.com/office/powerpoint/2010/main" val="12337007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4C4DD60-23AA-47FF-B563-114168E32782}" type="slidenum">
              <a:rPr lang="en-US" smtClean="0"/>
              <a:t>11</a:t>
            </a:fld>
            <a:endParaRPr lang="en-US"/>
          </a:p>
        </p:txBody>
      </p:sp>
    </p:spTree>
    <p:extLst>
      <p:ext uri="{BB962C8B-B14F-4D97-AF65-F5344CB8AC3E}">
        <p14:creationId xmlns:p14="http://schemas.microsoft.com/office/powerpoint/2010/main" val="26117786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4C4DD60-23AA-47FF-B563-114168E32782}" type="slidenum">
              <a:rPr lang="en-US" smtClean="0"/>
              <a:t>12</a:t>
            </a:fld>
            <a:endParaRPr lang="en-US"/>
          </a:p>
        </p:txBody>
      </p:sp>
    </p:spTree>
    <p:extLst>
      <p:ext uri="{BB962C8B-B14F-4D97-AF65-F5344CB8AC3E}">
        <p14:creationId xmlns:p14="http://schemas.microsoft.com/office/powerpoint/2010/main" val="13732767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4C4DD60-23AA-47FF-B563-114168E32782}" type="slidenum">
              <a:rPr lang="en-US" smtClean="0"/>
              <a:t>13</a:t>
            </a:fld>
            <a:endParaRPr lang="en-US"/>
          </a:p>
        </p:txBody>
      </p:sp>
    </p:spTree>
    <p:extLst>
      <p:ext uri="{BB962C8B-B14F-4D97-AF65-F5344CB8AC3E}">
        <p14:creationId xmlns:p14="http://schemas.microsoft.com/office/powerpoint/2010/main" val="10971024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4C4DD60-23AA-47FF-B563-114168E32782}" type="slidenum">
              <a:rPr lang="en-US" smtClean="0"/>
              <a:t>14</a:t>
            </a:fld>
            <a:endParaRPr lang="en-US"/>
          </a:p>
        </p:txBody>
      </p:sp>
    </p:spTree>
    <p:extLst>
      <p:ext uri="{BB962C8B-B14F-4D97-AF65-F5344CB8AC3E}">
        <p14:creationId xmlns:p14="http://schemas.microsoft.com/office/powerpoint/2010/main" val="1417503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4C4DD60-23AA-47FF-B563-114168E32782}" type="slidenum">
              <a:rPr lang="en-US" smtClean="0"/>
              <a:t>15</a:t>
            </a:fld>
            <a:endParaRPr lang="en-US"/>
          </a:p>
        </p:txBody>
      </p:sp>
    </p:spTree>
    <p:extLst>
      <p:ext uri="{BB962C8B-B14F-4D97-AF65-F5344CB8AC3E}">
        <p14:creationId xmlns:p14="http://schemas.microsoft.com/office/powerpoint/2010/main" val="19124856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4C4DD60-23AA-47FF-B563-114168E32782}" type="slidenum">
              <a:rPr lang="en-US" smtClean="0"/>
              <a:t>16</a:t>
            </a:fld>
            <a:endParaRPr lang="en-US"/>
          </a:p>
        </p:txBody>
      </p:sp>
    </p:spTree>
    <p:extLst>
      <p:ext uri="{BB962C8B-B14F-4D97-AF65-F5344CB8AC3E}">
        <p14:creationId xmlns:p14="http://schemas.microsoft.com/office/powerpoint/2010/main" val="31872312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4C4DD60-23AA-47FF-B563-114168E32782}" type="slidenum">
              <a:rPr lang="en-US" smtClean="0"/>
              <a:t>17</a:t>
            </a:fld>
            <a:endParaRPr lang="en-US"/>
          </a:p>
        </p:txBody>
      </p:sp>
    </p:spTree>
    <p:extLst>
      <p:ext uri="{BB962C8B-B14F-4D97-AF65-F5344CB8AC3E}">
        <p14:creationId xmlns:p14="http://schemas.microsoft.com/office/powerpoint/2010/main" val="9575663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4C4DD60-23AA-47FF-B563-114168E32782}" type="slidenum">
              <a:rPr lang="en-US" smtClean="0"/>
              <a:t>18</a:t>
            </a:fld>
            <a:endParaRPr lang="en-US"/>
          </a:p>
        </p:txBody>
      </p:sp>
    </p:spTree>
    <p:extLst>
      <p:ext uri="{BB962C8B-B14F-4D97-AF65-F5344CB8AC3E}">
        <p14:creationId xmlns:p14="http://schemas.microsoft.com/office/powerpoint/2010/main" val="96830015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4C4DD60-23AA-47FF-B563-114168E32782}" type="slidenum">
              <a:rPr lang="en-US" smtClean="0"/>
              <a:t>19</a:t>
            </a:fld>
            <a:endParaRPr lang="en-US"/>
          </a:p>
        </p:txBody>
      </p:sp>
    </p:spTree>
    <p:extLst>
      <p:ext uri="{BB962C8B-B14F-4D97-AF65-F5344CB8AC3E}">
        <p14:creationId xmlns:p14="http://schemas.microsoft.com/office/powerpoint/2010/main" val="37080799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4C4DD60-23AA-47FF-B563-114168E32782}" type="slidenum">
              <a:rPr lang="en-US" smtClean="0"/>
              <a:t>2</a:t>
            </a:fld>
            <a:endParaRPr lang="en-US"/>
          </a:p>
        </p:txBody>
      </p:sp>
    </p:spTree>
    <p:extLst>
      <p:ext uri="{BB962C8B-B14F-4D97-AF65-F5344CB8AC3E}">
        <p14:creationId xmlns:p14="http://schemas.microsoft.com/office/powerpoint/2010/main" val="119459898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4C4DD60-23AA-47FF-B563-114168E32782}" type="slidenum">
              <a:rPr lang="en-US" smtClean="0"/>
              <a:t>20</a:t>
            </a:fld>
            <a:endParaRPr lang="en-US"/>
          </a:p>
        </p:txBody>
      </p:sp>
    </p:spTree>
    <p:extLst>
      <p:ext uri="{BB962C8B-B14F-4D97-AF65-F5344CB8AC3E}">
        <p14:creationId xmlns:p14="http://schemas.microsoft.com/office/powerpoint/2010/main" val="316963945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4C4DD60-23AA-47FF-B563-114168E32782}" type="slidenum">
              <a:rPr lang="en-US" smtClean="0"/>
              <a:t>21</a:t>
            </a:fld>
            <a:endParaRPr lang="en-US"/>
          </a:p>
        </p:txBody>
      </p:sp>
    </p:spTree>
    <p:extLst>
      <p:ext uri="{BB962C8B-B14F-4D97-AF65-F5344CB8AC3E}">
        <p14:creationId xmlns:p14="http://schemas.microsoft.com/office/powerpoint/2010/main" val="148546546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4C4DD60-23AA-47FF-B563-114168E32782}" type="slidenum">
              <a:rPr lang="en-US" smtClean="0"/>
              <a:t>22</a:t>
            </a:fld>
            <a:endParaRPr lang="en-US"/>
          </a:p>
        </p:txBody>
      </p:sp>
    </p:spTree>
    <p:extLst>
      <p:ext uri="{BB962C8B-B14F-4D97-AF65-F5344CB8AC3E}">
        <p14:creationId xmlns:p14="http://schemas.microsoft.com/office/powerpoint/2010/main" val="135813175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4C4DD60-23AA-47FF-B563-114168E32782}" type="slidenum">
              <a:rPr lang="en-US" smtClean="0"/>
              <a:t>23</a:t>
            </a:fld>
            <a:endParaRPr lang="en-US"/>
          </a:p>
        </p:txBody>
      </p:sp>
    </p:spTree>
    <p:extLst>
      <p:ext uri="{BB962C8B-B14F-4D97-AF65-F5344CB8AC3E}">
        <p14:creationId xmlns:p14="http://schemas.microsoft.com/office/powerpoint/2010/main" val="423214705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4C4DD60-23AA-47FF-B563-114168E32782}" type="slidenum">
              <a:rPr lang="en-US" smtClean="0"/>
              <a:t>25</a:t>
            </a:fld>
            <a:endParaRPr lang="en-US"/>
          </a:p>
        </p:txBody>
      </p:sp>
    </p:spTree>
    <p:extLst>
      <p:ext uri="{BB962C8B-B14F-4D97-AF65-F5344CB8AC3E}">
        <p14:creationId xmlns:p14="http://schemas.microsoft.com/office/powerpoint/2010/main" val="31245769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4C4DD60-23AA-47FF-B563-114168E32782}" type="slidenum">
              <a:rPr lang="en-US" smtClean="0"/>
              <a:t>3</a:t>
            </a:fld>
            <a:endParaRPr lang="en-US"/>
          </a:p>
        </p:txBody>
      </p:sp>
    </p:spTree>
    <p:extLst>
      <p:ext uri="{BB962C8B-B14F-4D97-AF65-F5344CB8AC3E}">
        <p14:creationId xmlns:p14="http://schemas.microsoft.com/office/powerpoint/2010/main" val="18339188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4C4DD60-23AA-47FF-B563-114168E32782}" type="slidenum">
              <a:rPr lang="en-US" smtClean="0"/>
              <a:t>4</a:t>
            </a:fld>
            <a:endParaRPr lang="en-US"/>
          </a:p>
        </p:txBody>
      </p:sp>
    </p:spTree>
    <p:extLst>
      <p:ext uri="{BB962C8B-B14F-4D97-AF65-F5344CB8AC3E}">
        <p14:creationId xmlns:p14="http://schemas.microsoft.com/office/powerpoint/2010/main" val="35312140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4C4DD60-23AA-47FF-B563-114168E32782}" type="slidenum">
              <a:rPr lang="en-US" smtClean="0"/>
              <a:t>5</a:t>
            </a:fld>
            <a:endParaRPr lang="en-US"/>
          </a:p>
        </p:txBody>
      </p:sp>
    </p:spTree>
    <p:extLst>
      <p:ext uri="{BB962C8B-B14F-4D97-AF65-F5344CB8AC3E}">
        <p14:creationId xmlns:p14="http://schemas.microsoft.com/office/powerpoint/2010/main" val="5880811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4C4DD60-23AA-47FF-B563-114168E32782}" type="slidenum">
              <a:rPr lang="en-US" smtClean="0"/>
              <a:t>6</a:t>
            </a:fld>
            <a:endParaRPr lang="en-US"/>
          </a:p>
        </p:txBody>
      </p:sp>
    </p:spTree>
    <p:extLst>
      <p:ext uri="{BB962C8B-B14F-4D97-AF65-F5344CB8AC3E}">
        <p14:creationId xmlns:p14="http://schemas.microsoft.com/office/powerpoint/2010/main" val="13621867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4C4DD60-23AA-47FF-B563-114168E32782}" type="slidenum">
              <a:rPr lang="en-US" smtClean="0"/>
              <a:t>7</a:t>
            </a:fld>
            <a:endParaRPr lang="en-US"/>
          </a:p>
        </p:txBody>
      </p:sp>
    </p:spTree>
    <p:extLst>
      <p:ext uri="{BB962C8B-B14F-4D97-AF65-F5344CB8AC3E}">
        <p14:creationId xmlns:p14="http://schemas.microsoft.com/office/powerpoint/2010/main" val="4669584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4C4DD60-23AA-47FF-B563-114168E32782}" type="slidenum">
              <a:rPr lang="en-US" smtClean="0"/>
              <a:t>8</a:t>
            </a:fld>
            <a:endParaRPr lang="en-US"/>
          </a:p>
        </p:txBody>
      </p:sp>
    </p:spTree>
    <p:extLst>
      <p:ext uri="{BB962C8B-B14F-4D97-AF65-F5344CB8AC3E}">
        <p14:creationId xmlns:p14="http://schemas.microsoft.com/office/powerpoint/2010/main" val="37616614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4C4DD60-23AA-47FF-B563-114168E32782}" type="slidenum">
              <a:rPr lang="en-US" smtClean="0"/>
              <a:t>9</a:t>
            </a:fld>
            <a:endParaRPr lang="en-US"/>
          </a:p>
        </p:txBody>
      </p:sp>
    </p:spTree>
    <p:extLst>
      <p:ext uri="{BB962C8B-B14F-4D97-AF65-F5344CB8AC3E}">
        <p14:creationId xmlns:p14="http://schemas.microsoft.com/office/powerpoint/2010/main" val="29786010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Page">
    <p:bg>
      <p:bgPr>
        <a:solidFill>
          <a:schemeClr val="bg1"/>
        </a:solidFill>
        <a:effectLst/>
      </p:bgPr>
    </p:bg>
    <p:spTree>
      <p:nvGrpSpPr>
        <p:cNvPr id="1" name=""/>
        <p:cNvGrpSpPr/>
        <p:nvPr/>
      </p:nvGrpSpPr>
      <p:grpSpPr>
        <a:xfrm>
          <a:off x="0" y="0"/>
          <a:ext cx="0" cy="0"/>
          <a:chOff x="0" y="0"/>
          <a:chExt cx="0" cy="0"/>
        </a:xfrm>
      </p:grpSpPr>
      <p:sp>
        <p:nvSpPr>
          <p:cNvPr id="12" name="Text Placeholder 11"/>
          <p:cNvSpPr>
            <a:spLocks noGrp="1"/>
          </p:cNvSpPr>
          <p:nvPr>
            <p:ph type="body" sz="quarter" idx="10" hasCustomPrompt="1"/>
          </p:nvPr>
        </p:nvSpPr>
        <p:spPr>
          <a:xfrm>
            <a:off x="190854" y="5262569"/>
            <a:ext cx="8764149" cy="496888"/>
          </a:xfrm>
        </p:spPr>
        <p:txBody>
          <a:bodyPr anchor="ctr">
            <a:noAutofit/>
          </a:bodyPr>
          <a:lstStyle>
            <a:lvl1pPr marL="0" indent="0" algn="r">
              <a:buNone/>
              <a:defRPr sz="1800">
                <a:solidFill>
                  <a:schemeClr val="tx1"/>
                </a:solidFill>
              </a:defRPr>
            </a:lvl1pPr>
            <a:lvl2pPr>
              <a:defRPr sz="1200">
                <a:solidFill>
                  <a:schemeClr val="tx1"/>
                </a:solidFill>
              </a:defRPr>
            </a:lvl2pPr>
            <a:lvl3pPr>
              <a:defRPr sz="1200">
                <a:solidFill>
                  <a:schemeClr val="tx1"/>
                </a:solidFill>
              </a:defRPr>
            </a:lvl3pPr>
            <a:lvl4pPr>
              <a:defRPr sz="1200">
                <a:solidFill>
                  <a:schemeClr val="tx1"/>
                </a:solidFill>
              </a:defRPr>
            </a:lvl4pPr>
            <a:lvl5pPr>
              <a:defRPr sz="1200">
                <a:solidFill>
                  <a:schemeClr val="tx1"/>
                </a:solidFill>
              </a:defRPr>
            </a:lvl5pPr>
          </a:lstStyle>
          <a:p>
            <a:pPr lvl="0"/>
            <a:r>
              <a:rPr lang="en-US" dirty="0"/>
              <a:t>Event, Sponsor, More Info Here</a:t>
            </a:r>
          </a:p>
        </p:txBody>
      </p:sp>
      <p:sp>
        <p:nvSpPr>
          <p:cNvPr id="2" name="Title Placeholder 1"/>
          <p:cNvSpPr>
            <a:spLocks noGrp="1"/>
          </p:cNvSpPr>
          <p:nvPr>
            <p:ph type="title" hasCustomPrompt="1"/>
          </p:nvPr>
        </p:nvSpPr>
        <p:spPr>
          <a:xfrm>
            <a:off x="190854" y="1798635"/>
            <a:ext cx="8774027" cy="3454416"/>
          </a:xfrm>
          <a:prstGeom prst="rect">
            <a:avLst/>
          </a:prstGeom>
        </p:spPr>
        <p:txBody>
          <a:bodyPr vert="horz" lIns="91440" tIns="45720" rIns="91440" bIns="45720" rtlCol="0" anchor="ctr">
            <a:normAutofit/>
          </a:bodyPr>
          <a:lstStyle>
            <a:lvl1pPr>
              <a:defRPr sz="4000" b="1">
                <a:solidFill>
                  <a:srgbClr val="5D1725"/>
                </a:solidFill>
              </a:defRPr>
            </a:lvl1pPr>
          </a:lstStyle>
          <a:p>
            <a:r>
              <a:rPr lang="en-US" dirty="0"/>
              <a:t>Name of Presentation Here</a:t>
            </a:r>
          </a:p>
        </p:txBody>
      </p:sp>
      <p:sp>
        <p:nvSpPr>
          <p:cNvPr id="10" name="Text Placeholder 11"/>
          <p:cNvSpPr>
            <a:spLocks noGrp="1"/>
          </p:cNvSpPr>
          <p:nvPr>
            <p:ph type="body" sz="quarter" idx="11" hasCustomPrompt="1"/>
          </p:nvPr>
        </p:nvSpPr>
        <p:spPr>
          <a:xfrm>
            <a:off x="3221687" y="5776919"/>
            <a:ext cx="5733316" cy="496888"/>
          </a:xfrm>
        </p:spPr>
        <p:txBody>
          <a:bodyPr anchor="ctr">
            <a:noAutofit/>
          </a:bodyPr>
          <a:lstStyle>
            <a:lvl1pPr marL="0" indent="0" algn="r">
              <a:buNone/>
              <a:defRPr sz="1800">
                <a:solidFill>
                  <a:schemeClr val="tx1"/>
                </a:solidFill>
              </a:defRPr>
            </a:lvl1pPr>
            <a:lvl2pPr>
              <a:defRPr sz="1200">
                <a:solidFill>
                  <a:schemeClr val="tx1"/>
                </a:solidFill>
              </a:defRPr>
            </a:lvl2pPr>
            <a:lvl3pPr>
              <a:defRPr sz="1200">
                <a:solidFill>
                  <a:schemeClr val="tx1"/>
                </a:solidFill>
              </a:defRPr>
            </a:lvl3pPr>
            <a:lvl4pPr>
              <a:defRPr sz="1200">
                <a:solidFill>
                  <a:schemeClr val="tx1"/>
                </a:solidFill>
              </a:defRPr>
            </a:lvl4pPr>
            <a:lvl5pPr>
              <a:defRPr sz="1200">
                <a:solidFill>
                  <a:schemeClr val="tx1"/>
                </a:solidFill>
              </a:defRPr>
            </a:lvl5pPr>
          </a:lstStyle>
          <a:p>
            <a:pPr lvl="0"/>
            <a:r>
              <a:rPr lang="en-US" dirty="0"/>
              <a:t>Date Here</a:t>
            </a:r>
          </a:p>
        </p:txBody>
      </p:sp>
      <p:sp>
        <p:nvSpPr>
          <p:cNvPr id="11" name="Text Placeholder 11"/>
          <p:cNvSpPr>
            <a:spLocks noGrp="1"/>
          </p:cNvSpPr>
          <p:nvPr>
            <p:ph type="body" sz="quarter" idx="12" hasCustomPrompt="1"/>
          </p:nvPr>
        </p:nvSpPr>
        <p:spPr>
          <a:xfrm>
            <a:off x="3221687" y="6294444"/>
            <a:ext cx="5733316" cy="496888"/>
          </a:xfrm>
        </p:spPr>
        <p:txBody>
          <a:bodyPr anchor="ctr">
            <a:noAutofit/>
          </a:bodyPr>
          <a:lstStyle>
            <a:lvl1pPr marL="0" indent="0" algn="r">
              <a:buNone/>
              <a:defRPr sz="1800" baseline="0">
                <a:solidFill>
                  <a:schemeClr val="tx1"/>
                </a:solidFill>
              </a:defRPr>
            </a:lvl1pPr>
            <a:lvl2pPr>
              <a:defRPr sz="1200">
                <a:solidFill>
                  <a:schemeClr val="tx1"/>
                </a:solidFill>
              </a:defRPr>
            </a:lvl2pPr>
            <a:lvl3pPr>
              <a:defRPr sz="1200">
                <a:solidFill>
                  <a:schemeClr val="tx1"/>
                </a:solidFill>
              </a:defRPr>
            </a:lvl3pPr>
            <a:lvl4pPr>
              <a:defRPr sz="1200">
                <a:solidFill>
                  <a:schemeClr val="tx1"/>
                </a:solidFill>
              </a:defRPr>
            </a:lvl4pPr>
            <a:lvl5pPr>
              <a:defRPr sz="1200">
                <a:solidFill>
                  <a:schemeClr val="tx1"/>
                </a:solidFill>
              </a:defRPr>
            </a:lvl5pPr>
          </a:lstStyle>
          <a:p>
            <a:pPr marL="0" marR="0" lvl="0" indent="0" algn="r" defTabSz="342900" rtl="0" eaLnBrk="1" fontAlgn="auto" latinLnBrk="0" hangingPunct="1">
              <a:lnSpc>
                <a:spcPct val="100000"/>
              </a:lnSpc>
              <a:spcBef>
                <a:spcPct val="20000"/>
              </a:spcBef>
              <a:spcAft>
                <a:spcPts val="0"/>
              </a:spcAft>
              <a:buClrTx/>
              <a:buSzTx/>
              <a:buFont typeface="Wingdings" panose="05000000000000000000" pitchFamily="2" charset="2"/>
              <a:buNone/>
              <a:tabLst/>
              <a:defRPr/>
            </a:pPr>
            <a:r>
              <a:rPr lang="en-US" dirty="0"/>
              <a:t>Presented By Here</a:t>
            </a:r>
          </a:p>
          <a:p>
            <a:pPr lvl="0"/>
            <a:endParaRPr lang="en-US" dirty="0"/>
          </a:p>
        </p:txBody>
      </p:sp>
      <p:pic>
        <p:nvPicPr>
          <p:cNvPr id="5" name="Picture 4" descr="National Research and Training Center on blindness and low visi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5882311"/>
            <a:ext cx="3221687" cy="909021"/>
          </a:xfrm>
          <a:prstGeom prst="rect">
            <a:avLst/>
          </a:prstGeom>
        </p:spPr>
      </p:pic>
      <p:pic>
        <p:nvPicPr>
          <p:cNvPr id="3" name="Graphic 5" descr="OIB-TAC logo">
            <a:extLst>
              <a:ext uri="{FF2B5EF4-FFF2-40B4-BE49-F238E27FC236}">
                <a16:creationId xmlns:a16="http://schemas.microsoft.com/office/drawing/2014/main" id="{BC27CB19-23EF-438D-26AC-8F0D8E3D0C5D}"/>
              </a:ext>
              <a:ext uri="{C183D7F6-B498-43B3-948B-1728B52AA6E4}">
                <adec:decorative xmlns:adec="http://schemas.microsoft.com/office/drawing/2017/decorative" val="0"/>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1084197" y="133283"/>
            <a:ext cx="6975606" cy="1930519"/>
          </a:xfrm>
          <a:prstGeom prst="rect">
            <a:avLst/>
          </a:prstGeom>
        </p:spPr>
      </p:pic>
    </p:spTree>
    <p:extLst>
      <p:ext uri="{BB962C8B-B14F-4D97-AF65-F5344CB8AC3E}">
        <p14:creationId xmlns:p14="http://schemas.microsoft.com/office/powerpoint/2010/main" val="12301839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mage">
    <p:bg>
      <p:bgPr>
        <a:solidFill>
          <a:schemeClr val="bg1"/>
        </a:solidFill>
        <a:effectLst/>
      </p:bgPr>
    </p:bg>
    <p:spTree>
      <p:nvGrpSpPr>
        <p:cNvPr id="1" name=""/>
        <p:cNvGrpSpPr/>
        <p:nvPr/>
      </p:nvGrpSpPr>
      <p:grpSpPr>
        <a:xfrm>
          <a:off x="0" y="0"/>
          <a:ext cx="0" cy="0"/>
          <a:chOff x="0" y="0"/>
          <a:chExt cx="0" cy="0"/>
        </a:xfrm>
      </p:grpSpPr>
      <p:sp>
        <p:nvSpPr>
          <p:cNvPr id="6" name="Picture Placeholder 2"/>
          <p:cNvSpPr>
            <a:spLocks noGrp="1"/>
          </p:cNvSpPr>
          <p:nvPr>
            <p:ph type="pic" idx="13"/>
          </p:nvPr>
        </p:nvSpPr>
        <p:spPr>
          <a:xfrm>
            <a:off x="401087" y="430146"/>
            <a:ext cx="8397229" cy="5767454"/>
          </a:xfrm>
          <a:noFill/>
        </p:spPr>
        <p:txBody>
          <a:bodyPr>
            <a:normAutofit/>
          </a:bodyPr>
          <a:lstStyle>
            <a:lvl1pPr marL="0" indent="0">
              <a:buNone/>
              <a:defRPr sz="28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Drag picture to placeholder or click icon to add</a:t>
            </a:r>
          </a:p>
        </p:txBody>
      </p:sp>
    </p:spTree>
    <p:extLst>
      <p:ext uri="{BB962C8B-B14F-4D97-AF65-F5344CB8AC3E}">
        <p14:creationId xmlns:p14="http://schemas.microsoft.com/office/powerpoint/2010/main" val="1544299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userDrawn="1">
  <p:cSld name="1_Blank">
    <p:spTree>
      <p:nvGrpSpPr>
        <p:cNvPr id="1" name="Shape 24"/>
        <p:cNvGrpSpPr/>
        <p:nvPr/>
      </p:nvGrpSpPr>
      <p:grpSpPr>
        <a:xfrm>
          <a:off x="0" y="0"/>
          <a:ext cx="0" cy="0"/>
          <a:chOff x="0" y="0"/>
          <a:chExt cx="0" cy="0"/>
        </a:xfrm>
      </p:grpSpPr>
      <p:sp>
        <p:nvSpPr>
          <p:cNvPr id="25" name="Google Shape;25;p35"/>
          <p:cNvSpPr txBox="1">
            <a:spLocks noGrp="1"/>
          </p:cNvSpPr>
          <p:nvPr>
            <p:ph type="body" idx="1"/>
          </p:nvPr>
        </p:nvSpPr>
        <p:spPr>
          <a:xfrm>
            <a:off x="45720" y="64007"/>
            <a:ext cx="9052560" cy="672084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dirty="0"/>
          </a:p>
        </p:txBody>
      </p:sp>
    </p:spTree>
    <p:extLst>
      <p:ext uri="{BB962C8B-B14F-4D97-AF65-F5344CB8AC3E}">
        <p14:creationId xmlns:p14="http://schemas.microsoft.com/office/powerpoint/2010/main" val="38431337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preserve="1" userDrawn="1">
  <p:cSld name="Funding Statement">
    <p:spTree>
      <p:nvGrpSpPr>
        <p:cNvPr id="1" name="Shape 24"/>
        <p:cNvGrpSpPr/>
        <p:nvPr/>
      </p:nvGrpSpPr>
      <p:grpSpPr>
        <a:xfrm>
          <a:off x="0" y="0"/>
          <a:ext cx="0" cy="0"/>
          <a:chOff x="0" y="0"/>
          <a:chExt cx="0" cy="0"/>
        </a:xfrm>
      </p:grpSpPr>
    </p:spTree>
    <p:extLst>
      <p:ext uri="{BB962C8B-B14F-4D97-AF65-F5344CB8AC3E}">
        <p14:creationId xmlns:p14="http://schemas.microsoft.com/office/powerpoint/2010/main" val="39832393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 y="64008"/>
            <a:ext cx="9052560" cy="896112"/>
          </a:xfrm>
        </p:spPr>
        <p:txBody>
          <a:bodyPr>
            <a:normAutofit/>
          </a:bodyPr>
          <a:lstStyle>
            <a:lvl1pPr>
              <a:defRPr sz="4000"/>
            </a:lvl1pPr>
          </a:lstStyle>
          <a:p>
            <a:r>
              <a:rPr lang="en-US" dirty="0"/>
              <a:t>Heading Here</a:t>
            </a:r>
          </a:p>
        </p:txBody>
      </p:sp>
      <p:sp>
        <p:nvSpPr>
          <p:cNvPr id="3" name="Content Placeholder 2"/>
          <p:cNvSpPr>
            <a:spLocks noGrp="1"/>
          </p:cNvSpPr>
          <p:nvPr>
            <p:ph idx="1" hasCustomPrompt="1"/>
          </p:nvPr>
        </p:nvSpPr>
        <p:spPr>
          <a:xfrm>
            <a:off x="45720" y="996696"/>
            <a:ext cx="9052560" cy="5367528"/>
          </a:xfrm>
        </p:spPr>
        <p:txBody>
          <a:bodyPr/>
          <a:lstStyle>
            <a:lvl1pPr marL="342900" indent="-342900">
              <a:buFont typeface="Wingdings" panose="05000000000000000000" pitchFamily="2" charset="2"/>
              <a:buChar char="§"/>
              <a:defRPr sz="2800"/>
            </a:lvl1pPr>
            <a:lvl2pPr marL="685800" indent="-300038">
              <a:buFont typeface="Arial" panose="020B0604020202020204" pitchFamily="34" charset="0"/>
              <a:buChar char="•"/>
              <a:defRPr sz="2600"/>
            </a:lvl2pPr>
            <a:lvl3pPr marL="903288" indent="-217488">
              <a:buFont typeface="Tahoma" panose="020B0604030504040204" pitchFamily="34" charset="0"/>
              <a:buChar char="−"/>
              <a:defRPr sz="2400"/>
            </a:lvl3pPr>
            <a:lvl4pPr marL="1113235" indent="-171450">
              <a:buFont typeface="Wingdings" panose="05000000000000000000" pitchFamily="2" charset="2"/>
              <a:buChar char="§"/>
              <a:defRPr sz="2200"/>
            </a:lvl4pPr>
            <a:lvl5pPr marL="1331119" indent="-171450">
              <a:buFont typeface="Arial" panose="020B0604020202020204" pitchFamily="34" charset="0"/>
              <a:buChar char="•"/>
              <a:defRPr sz="2000"/>
            </a:lvl5pPr>
            <a:lvl6pPr marL="1540669" indent="-171450">
              <a:buFont typeface="Palatino Linotype" panose="02040502050505030304" pitchFamily="18" charset="0"/>
              <a:buChar char="−"/>
              <a:defRPr sz="1800">
                <a:latin typeface="Tahoma" panose="020B0604030504040204" pitchFamily="34" charset="0"/>
                <a:ea typeface="Tahoma" panose="020B0604030504040204" pitchFamily="34" charset="0"/>
                <a:cs typeface="Tahoma" panose="020B0604030504040204" pitchFamily="34" charset="0"/>
              </a:defRPr>
            </a:lvl6pPr>
          </a:lstStyle>
          <a:p>
            <a:pPr lvl="0"/>
            <a:r>
              <a:rPr lang="en-US" dirty="0"/>
              <a:t>Text here</a:t>
            </a:r>
          </a:p>
          <a:p>
            <a:pPr lvl="1"/>
            <a:r>
              <a:rPr lang="en-US" dirty="0"/>
              <a:t>Second Level Text Here</a:t>
            </a:r>
          </a:p>
          <a:p>
            <a:pPr lvl="2"/>
            <a:r>
              <a:rPr lang="en-US" dirty="0"/>
              <a:t>Third Level Text Here</a:t>
            </a:r>
          </a:p>
          <a:p>
            <a:pPr lvl="3"/>
            <a:r>
              <a:rPr lang="en-US" dirty="0"/>
              <a:t>Fourth Level Text Here</a:t>
            </a:r>
          </a:p>
          <a:p>
            <a:pPr lvl="4"/>
            <a:r>
              <a:rPr lang="en-US" dirty="0"/>
              <a:t>Fifth Level Text Here</a:t>
            </a:r>
          </a:p>
          <a:p>
            <a:pPr lvl="5"/>
            <a:r>
              <a:rPr lang="en-US" dirty="0"/>
              <a:t>Sixth Level Text Here</a:t>
            </a:r>
          </a:p>
        </p:txBody>
      </p:sp>
    </p:spTree>
    <p:extLst>
      <p:ext uri="{BB962C8B-B14F-4D97-AF65-F5344CB8AC3E}">
        <p14:creationId xmlns:p14="http://schemas.microsoft.com/office/powerpoint/2010/main" val="35148405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Break Title Page">
    <p:bg>
      <p:bgPr>
        <a:solidFill>
          <a:schemeClr val="bg1"/>
        </a:soli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1AF30B72-7782-CE6D-89C0-64B4703FBE73}"/>
              </a:ext>
            </a:extLst>
          </p:cNvPr>
          <p:cNvSpPr>
            <a:spLocks noGrp="1"/>
          </p:cNvSpPr>
          <p:nvPr>
            <p:ph type="title" hasCustomPrompt="1"/>
          </p:nvPr>
        </p:nvSpPr>
        <p:spPr>
          <a:xfrm>
            <a:off x="0" y="2852737"/>
            <a:ext cx="9144000" cy="1152525"/>
          </a:xfrm>
        </p:spPr>
        <p:txBody>
          <a:bodyPr/>
          <a:lstStyle>
            <a:lvl1pPr>
              <a:defRPr>
                <a:solidFill>
                  <a:srgbClr val="5D1725"/>
                </a:solidFill>
              </a:defRPr>
            </a:lvl1pPr>
          </a:lstStyle>
          <a:p>
            <a:r>
              <a:rPr lang="en-US" dirty="0"/>
              <a:t>Section Title Here</a:t>
            </a:r>
          </a:p>
        </p:txBody>
      </p:sp>
    </p:spTree>
    <p:extLst>
      <p:ext uri="{BB962C8B-B14F-4D97-AF65-F5344CB8AC3E}">
        <p14:creationId xmlns:p14="http://schemas.microsoft.com/office/powerpoint/2010/main" val="13111937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icture with Capti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 y="5086351"/>
            <a:ext cx="9052560" cy="566738"/>
          </a:xfrm>
        </p:spPr>
        <p:txBody>
          <a:bodyPr anchor="ctr"/>
          <a:lstStyle>
            <a:lvl1pPr algn="ctr">
              <a:defRPr sz="2800" b="1">
                <a:solidFill>
                  <a:srgbClr val="5D1725"/>
                </a:solidFill>
              </a:defRPr>
            </a:lvl1pPr>
          </a:lstStyle>
          <a:p>
            <a:r>
              <a:rPr lang="en-US" dirty="0"/>
              <a:t>Photo Title Here</a:t>
            </a:r>
          </a:p>
        </p:txBody>
      </p:sp>
      <p:sp>
        <p:nvSpPr>
          <p:cNvPr id="3" name="Picture Placeholder 2"/>
          <p:cNvSpPr>
            <a:spLocks noGrp="1"/>
          </p:cNvSpPr>
          <p:nvPr>
            <p:ph type="pic" idx="1"/>
          </p:nvPr>
        </p:nvSpPr>
        <p:spPr>
          <a:xfrm>
            <a:off x="0" y="0"/>
            <a:ext cx="9144000" cy="5086350"/>
          </a:xfrm>
        </p:spPr>
        <p:txBody>
          <a:bodyPr>
            <a:normAutofit/>
          </a:bodyPr>
          <a:lstStyle>
            <a:lvl1pPr marL="0" indent="0">
              <a:buNone/>
              <a:defRPr sz="28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Drag picture to placeholder or click icon to add</a:t>
            </a:r>
          </a:p>
        </p:txBody>
      </p:sp>
    </p:spTree>
    <p:extLst>
      <p:ext uri="{BB962C8B-B14F-4D97-AF65-F5344CB8AC3E}">
        <p14:creationId xmlns:p14="http://schemas.microsoft.com/office/powerpoint/2010/main" val="17283488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Content &amp; Photo">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1"/>
            <a:ext cx="9144000" cy="1152525"/>
          </a:xfrm>
        </p:spPr>
        <p:txBody>
          <a:bodyPr/>
          <a:lstStyle>
            <a:lvl1pPr>
              <a:defRPr>
                <a:solidFill>
                  <a:srgbClr val="5D1725"/>
                </a:solidFill>
              </a:defRPr>
            </a:lvl1pPr>
          </a:lstStyle>
          <a:p>
            <a:r>
              <a:rPr lang="en-US" dirty="0"/>
              <a:t>Slide Title Here</a:t>
            </a:r>
          </a:p>
        </p:txBody>
      </p:sp>
      <p:sp>
        <p:nvSpPr>
          <p:cNvPr id="3" name="Content Placeholder 2"/>
          <p:cNvSpPr>
            <a:spLocks noGrp="1"/>
          </p:cNvSpPr>
          <p:nvPr>
            <p:ph idx="1" hasCustomPrompt="1"/>
          </p:nvPr>
        </p:nvSpPr>
        <p:spPr>
          <a:xfrm>
            <a:off x="45720" y="1152524"/>
            <a:ext cx="6145486" cy="5124451"/>
          </a:xfrm>
        </p:spPr>
        <p:txBody>
          <a:bodyPr/>
          <a:lstStyle>
            <a:lvl1pPr marL="342900" indent="-342900">
              <a:buFont typeface="Wingdings" panose="05000000000000000000" pitchFamily="2" charset="2"/>
              <a:buChar char="§"/>
              <a:defRPr sz="2800">
                <a:latin typeface="Tahoma" panose="020B0604030504040204" pitchFamily="34" charset="0"/>
                <a:ea typeface="Tahoma" panose="020B0604030504040204" pitchFamily="34" charset="0"/>
                <a:cs typeface="Tahoma" panose="020B0604030504040204" pitchFamily="34" charset="0"/>
              </a:defRPr>
            </a:lvl1pPr>
            <a:lvl2pPr marL="685800" indent="-300038">
              <a:buFont typeface="Arial" panose="020B0604020202020204" pitchFamily="34" charset="0"/>
              <a:buChar char="•"/>
              <a:defRPr sz="2600">
                <a:latin typeface="Tahoma" panose="020B0604030504040204" pitchFamily="34" charset="0"/>
                <a:ea typeface="Tahoma" panose="020B0604030504040204" pitchFamily="34" charset="0"/>
                <a:cs typeface="Tahoma" panose="020B0604030504040204" pitchFamily="34" charset="0"/>
              </a:defRPr>
            </a:lvl2pPr>
            <a:lvl3pPr marL="903288" indent="-217488">
              <a:buFont typeface="Tahoma" panose="020B0604030504040204" pitchFamily="34" charset="0"/>
              <a:buChar char="−"/>
              <a:defRPr>
                <a:latin typeface="Tahoma" panose="020B0604030504040204" pitchFamily="34" charset="0"/>
                <a:ea typeface="Tahoma" panose="020B0604030504040204" pitchFamily="34" charset="0"/>
                <a:cs typeface="Tahoma" panose="020B0604030504040204" pitchFamily="34" charset="0"/>
              </a:defRPr>
            </a:lvl3pPr>
            <a:lvl4pPr marL="1113235" indent="-171450">
              <a:buFont typeface="Wingdings" panose="05000000000000000000" pitchFamily="2" charset="2"/>
              <a:buChar char="§"/>
              <a:defRPr>
                <a:latin typeface="Tahoma" panose="020B0604030504040204" pitchFamily="34" charset="0"/>
                <a:ea typeface="Tahoma" panose="020B0604030504040204" pitchFamily="34" charset="0"/>
                <a:cs typeface="Tahoma" panose="020B0604030504040204" pitchFamily="34" charset="0"/>
              </a:defRPr>
            </a:lvl4pPr>
            <a:lvl5pPr marL="1331119" indent="-171450">
              <a:buFont typeface="Arial" panose="020B0604020202020204" pitchFamily="34" charset="0"/>
              <a:buChar char="•"/>
              <a:defRPr>
                <a:latin typeface="Tahoma" panose="020B0604030504040204" pitchFamily="34" charset="0"/>
                <a:ea typeface="Tahoma" panose="020B0604030504040204" pitchFamily="34" charset="0"/>
                <a:cs typeface="Tahoma" panose="020B0604030504040204" pitchFamily="34" charset="0"/>
              </a:defRPr>
            </a:lvl5pPr>
            <a:lvl6pPr marL="1540669" indent="-171450">
              <a:buFont typeface="Palatino Linotype" panose="02040502050505030304" pitchFamily="18" charset="0"/>
              <a:buChar char="−"/>
              <a:defRPr>
                <a:latin typeface="Tahoma" panose="020B0604030504040204" pitchFamily="34" charset="0"/>
                <a:ea typeface="Tahoma" panose="020B0604030504040204" pitchFamily="34" charset="0"/>
                <a:cs typeface="Tahoma" panose="020B0604030504040204" pitchFamily="34" charset="0"/>
              </a:defRPr>
            </a:lvl6pPr>
          </a:lstStyle>
          <a:p>
            <a:pPr lvl="0"/>
            <a:r>
              <a:rPr lang="en-US" dirty="0"/>
              <a:t>Slide text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0"/>
            <a:endParaRPr lang="en-US" dirty="0"/>
          </a:p>
        </p:txBody>
      </p:sp>
      <p:sp>
        <p:nvSpPr>
          <p:cNvPr id="10" name="Picture Placeholder 2"/>
          <p:cNvSpPr>
            <a:spLocks noGrp="1"/>
          </p:cNvSpPr>
          <p:nvPr>
            <p:ph type="pic" idx="13"/>
          </p:nvPr>
        </p:nvSpPr>
        <p:spPr>
          <a:xfrm>
            <a:off x="6244661" y="1152524"/>
            <a:ext cx="2797739" cy="5124451"/>
          </a:xfrm>
          <a:noFill/>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Drag picture to placeholder or click icon to add</a:t>
            </a:r>
          </a:p>
        </p:txBody>
      </p:sp>
    </p:spTree>
    <p:extLst>
      <p:ext uri="{BB962C8B-B14F-4D97-AF65-F5344CB8AC3E}">
        <p14:creationId xmlns:p14="http://schemas.microsoft.com/office/powerpoint/2010/main" val="21992653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Title &amp; Photo">
    <p:bg>
      <p:bgPr>
        <a:solidFill>
          <a:schemeClr val="bg1"/>
        </a:solidFill>
        <a:effectLst/>
      </p:bgPr>
    </p:bg>
    <p:spTree>
      <p:nvGrpSpPr>
        <p:cNvPr id="1" name=""/>
        <p:cNvGrpSpPr/>
        <p:nvPr/>
      </p:nvGrpSpPr>
      <p:grpSpPr>
        <a:xfrm>
          <a:off x="0" y="0"/>
          <a:ext cx="0" cy="0"/>
          <a:chOff x="0" y="0"/>
          <a:chExt cx="0" cy="0"/>
        </a:xfrm>
      </p:grpSpPr>
      <p:sp>
        <p:nvSpPr>
          <p:cNvPr id="8" name="Picture Placeholder 2"/>
          <p:cNvSpPr>
            <a:spLocks noGrp="1"/>
          </p:cNvSpPr>
          <p:nvPr>
            <p:ph type="pic" idx="13"/>
          </p:nvPr>
        </p:nvSpPr>
        <p:spPr>
          <a:xfrm>
            <a:off x="0" y="0"/>
            <a:ext cx="9144000" cy="4048125"/>
          </a:xfrm>
          <a:noFill/>
        </p:spPr>
        <p:txBody>
          <a:bodyPr>
            <a:normAutofit/>
          </a:bodyPr>
          <a:lstStyle>
            <a:lvl1pPr marL="0" indent="0">
              <a:buNone/>
              <a:defRPr sz="28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Drag picture to placeholder or click icon to add</a:t>
            </a:r>
          </a:p>
        </p:txBody>
      </p:sp>
      <p:sp>
        <p:nvSpPr>
          <p:cNvPr id="3" name="Title 1">
            <a:extLst>
              <a:ext uri="{FF2B5EF4-FFF2-40B4-BE49-F238E27FC236}">
                <a16:creationId xmlns:a16="http://schemas.microsoft.com/office/drawing/2014/main" id="{29D446E6-7B1F-70F3-0C2A-556B7AB0E16A}"/>
              </a:ext>
            </a:extLst>
          </p:cNvPr>
          <p:cNvSpPr>
            <a:spLocks noGrp="1"/>
          </p:cNvSpPr>
          <p:nvPr>
            <p:ph type="title" hasCustomPrompt="1"/>
          </p:nvPr>
        </p:nvSpPr>
        <p:spPr>
          <a:xfrm>
            <a:off x="0" y="4119326"/>
            <a:ext cx="9144000" cy="1457325"/>
          </a:xfrm>
        </p:spPr>
        <p:txBody>
          <a:bodyPr/>
          <a:lstStyle>
            <a:lvl1pPr>
              <a:defRPr>
                <a:solidFill>
                  <a:srgbClr val="660000"/>
                </a:solidFill>
              </a:defRPr>
            </a:lvl1pPr>
          </a:lstStyle>
          <a:p>
            <a:r>
              <a:rPr lang="en-US" dirty="0"/>
              <a:t>Slide title here</a:t>
            </a:r>
          </a:p>
        </p:txBody>
      </p:sp>
    </p:spTree>
    <p:extLst>
      <p:ext uri="{BB962C8B-B14F-4D97-AF65-F5344CB8AC3E}">
        <p14:creationId xmlns:p14="http://schemas.microsoft.com/office/powerpoint/2010/main" val="3488077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amp; Two Column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1"/>
            <a:ext cx="9144000" cy="1457325"/>
          </a:xfrm>
        </p:spPr>
        <p:txBody>
          <a:bodyPr/>
          <a:lstStyle>
            <a:lvl1pPr>
              <a:defRPr>
                <a:solidFill>
                  <a:srgbClr val="660000"/>
                </a:solidFill>
              </a:defRPr>
            </a:lvl1pPr>
          </a:lstStyle>
          <a:p>
            <a:r>
              <a:rPr lang="en-US" dirty="0"/>
              <a:t>Slide title here</a:t>
            </a:r>
          </a:p>
        </p:txBody>
      </p:sp>
      <p:sp>
        <p:nvSpPr>
          <p:cNvPr id="3" name="Content Placeholder 2"/>
          <p:cNvSpPr>
            <a:spLocks noGrp="1"/>
          </p:cNvSpPr>
          <p:nvPr>
            <p:ph sz="half" idx="1" hasCustomPrompt="1"/>
          </p:nvPr>
        </p:nvSpPr>
        <p:spPr>
          <a:xfrm>
            <a:off x="45720" y="1457324"/>
            <a:ext cx="4277316" cy="4743451"/>
          </a:xfrm>
        </p:spPr>
        <p:txBody>
          <a:bodyPr/>
          <a:lstStyle>
            <a:lvl1pPr marL="342900" marR="0" indent="-342900" algn="l" defTabSz="342900" rtl="0" eaLnBrk="1" fontAlgn="auto" latinLnBrk="0" hangingPunct="1">
              <a:lnSpc>
                <a:spcPct val="100000"/>
              </a:lnSpc>
              <a:spcBef>
                <a:spcPct val="20000"/>
              </a:spcBef>
              <a:spcAft>
                <a:spcPts val="0"/>
              </a:spcAft>
              <a:buClrTx/>
              <a:buSzTx/>
              <a:buFont typeface="Wingdings" panose="05000000000000000000" pitchFamily="2" charset="2"/>
              <a:buChar char="§"/>
              <a:tabLst/>
              <a:defRPr sz="2800" baseline="0">
                <a:latin typeface="Tahoma" panose="020B0604030504040204" pitchFamily="34" charset="0"/>
                <a:ea typeface="Tahoma" panose="020B0604030504040204" pitchFamily="34" charset="0"/>
                <a:cs typeface="Tahoma" panose="020B0604030504040204" pitchFamily="34" charset="0"/>
              </a:defRPr>
            </a:lvl1pPr>
            <a:lvl2pPr marL="628650" marR="0" indent="-285750" algn="l" defTabSz="342900" rtl="0" eaLnBrk="1" fontAlgn="auto" latinLnBrk="0" hangingPunct="1">
              <a:lnSpc>
                <a:spcPct val="100000"/>
              </a:lnSpc>
              <a:spcBef>
                <a:spcPct val="20000"/>
              </a:spcBef>
              <a:spcAft>
                <a:spcPts val="0"/>
              </a:spcAft>
              <a:buClrTx/>
              <a:buSzTx/>
              <a:buFont typeface="Arial" panose="020B0604020202020204" pitchFamily="34" charset="0"/>
              <a:buChar char="•"/>
              <a:tabLst/>
              <a:defRPr sz="2400">
                <a:latin typeface="Tahoma" panose="020B0604030504040204" pitchFamily="34" charset="0"/>
                <a:ea typeface="Tahoma" panose="020B0604030504040204" pitchFamily="34" charset="0"/>
                <a:cs typeface="Tahoma" panose="020B0604030504040204" pitchFamily="34" charset="0"/>
              </a:defRPr>
            </a:lvl2pPr>
            <a:lvl3pPr marL="914400" marR="0" indent="-228600" algn="l" defTabSz="342900" rtl="0" eaLnBrk="1" fontAlgn="auto" latinLnBrk="0" hangingPunct="1">
              <a:lnSpc>
                <a:spcPct val="100000"/>
              </a:lnSpc>
              <a:spcBef>
                <a:spcPct val="20000"/>
              </a:spcBef>
              <a:spcAft>
                <a:spcPts val="0"/>
              </a:spcAft>
              <a:buClrTx/>
              <a:buSzTx/>
              <a:buFont typeface="Tahoma" panose="020B0604030504040204" pitchFamily="34" charset="0"/>
              <a:buChar char="−"/>
              <a:tabLst/>
              <a:defRPr sz="2200">
                <a:latin typeface="Tahoma" panose="020B0604030504040204" pitchFamily="34" charset="0"/>
                <a:ea typeface="Tahoma" panose="020B0604030504040204" pitchFamily="34" charset="0"/>
                <a:cs typeface="Tahoma" panose="020B0604030504040204" pitchFamily="34" charset="0"/>
              </a:defRPr>
            </a:lvl3pPr>
            <a:lvl4pPr marL="1113235" marR="0" indent="-171450" algn="l" defTabSz="342900" rtl="0" eaLnBrk="1" fontAlgn="auto" latinLnBrk="0" hangingPunct="1">
              <a:lnSpc>
                <a:spcPct val="100000"/>
              </a:lnSpc>
              <a:spcBef>
                <a:spcPct val="20000"/>
              </a:spcBef>
              <a:spcAft>
                <a:spcPts val="0"/>
              </a:spcAft>
              <a:buClrTx/>
              <a:buSzTx/>
              <a:buFont typeface="Wingdings" panose="05000000000000000000" pitchFamily="2" charset="2"/>
              <a:buChar char="§"/>
              <a:tabLst/>
              <a:defRPr sz="2000">
                <a:latin typeface="Tahoma" panose="020B0604030504040204" pitchFamily="34" charset="0"/>
                <a:ea typeface="Tahoma" panose="020B0604030504040204" pitchFamily="34" charset="0"/>
                <a:cs typeface="Tahoma" panose="020B0604030504040204" pitchFamily="34" charset="0"/>
              </a:defRPr>
            </a:lvl4pPr>
            <a:lvl5pPr marL="1331119" marR="0" indent="-171450" algn="l" defTabSz="342900" rtl="0" eaLnBrk="1" fontAlgn="auto" latinLnBrk="0" hangingPunct="1">
              <a:lnSpc>
                <a:spcPct val="100000"/>
              </a:lnSpc>
              <a:spcBef>
                <a:spcPct val="20000"/>
              </a:spcBef>
              <a:spcAft>
                <a:spcPts val="0"/>
              </a:spcAft>
              <a:buClrTx/>
              <a:buSzTx/>
              <a:buFont typeface="Arial" panose="020B0604020202020204" pitchFamily="34" charset="0"/>
              <a:buChar char="•"/>
              <a:tabLst/>
              <a:defRPr sz="1800">
                <a:latin typeface="Tahoma" panose="020B0604030504040204" pitchFamily="34" charset="0"/>
                <a:ea typeface="Tahoma" panose="020B0604030504040204" pitchFamily="34" charset="0"/>
                <a:cs typeface="Tahoma" panose="020B0604030504040204" pitchFamily="34" charset="0"/>
              </a:defRPr>
            </a:lvl5pPr>
            <a:lvl6pPr marL="1540669" marR="0" indent="-171450" algn="l" defTabSz="342900" rtl="0" eaLnBrk="1" fontAlgn="auto" latinLnBrk="0" hangingPunct="1">
              <a:lnSpc>
                <a:spcPct val="100000"/>
              </a:lnSpc>
              <a:spcBef>
                <a:spcPct val="20000"/>
              </a:spcBef>
              <a:spcAft>
                <a:spcPts val="0"/>
              </a:spcAft>
              <a:buClrTx/>
              <a:buSzTx/>
              <a:buFont typeface="Tahoma" panose="020B0604030504040204" pitchFamily="34" charset="0"/>
              <a:buChar char="−"/>
              <a:tabLst/>
              <a:defRPr sz="1800">
                <a:latin typeface="Tahoma" panose="020B0604030504040204" pitchFamily="34" charset="0"/>
                <a:ea typeface="Tahoma" panose="020B0604030504040204" pitchFamily="34" charset="0"/>
                <a:cs typeface="Tahoma" panose="020B0604030504040204" pitchFamily="34" charset="0"/>
              </a:defRPr>
            </a:lvl6pPr>
            <a:lvl7pPr>
              <a:defRPr sz="1350"/>
            </a:lvl7pPr>
            <a:lvl8pPr>
              <a:defRPr sz="1350"/>
            </a:lvl8pPr>
            <a:lvl9pPr>
              <a:defRPr sz="1350"/>
            </a:lvl9pPr>
          </a:lstStyle>
          <a:p>
            <a:pPr lvl="0"/>
            <a:r>
              <a:rPr lang="en-US" dirty="0"/>
              <a:t>Slide text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p:txBody>
      </p:sp>
      <p:sp>
        <p:nvSpPr>
          <p:cNvPr id="4" name="Content Placeholder 3"/>
          <p:cNvSpPr>
            <a:spLocks noGrp="1"/>
          </p:cNvSpPr>
          <p:nvPr>
            <p:ph sz="half" idx="2" hasCustomPrompt="1"/>
          </p:nvPr>
        </p:nvSpPr>
        <p:spPr>
          <a:xfrm>
            <a:off x="4724399" y="1454963"/>
            <a:ext cx="4279392" cy="4745812"/>
          </a:xfrm>
        </p:spPr>
        <p:txBody>
          <a:bodyPr/>
          <a:lstStyle>
            <a:lvl1pPr marL="385763" marR="0" indent="-385763" algn="l" defTabSz="342900" rtl="0" eaLnBrk="1" fontAlgn="auto" latinLnBrk="0" hangingPunct="1">
              <a:lnSpc>
                <a:spcPct val="100000"/>
              </a:lnSpc>
              <a:spcBef>
                <a:spcPct val="20000"/>
              </a:spcBef>
              <a:spcAft>
                <a:spcPts val="0"/>
              </a:spcAft>
              <a:buClrTx/>
              <a:buSzTx/>
              <a:buFont typeface="Wingdings" panose="05000000000000000000" pitchFamily="2" charset="2"/>
              <a:buChar char="§"/>
              <a:tabLst/>
              <a:defRPr sz="2800"/>
            </a:lvl1pPr>
            <a:lvl2pPr marL="628650" marR="0" indent="-228600" algn="l" defTabSz="342900" rtl="0" eaLnBrk="1" fontAlgn="auto" latinLnBrk="0" hangingPunct="1">
              <a:lnSpc>
                <a:spcPct val="100000"/>
              </a:lnSpc>
              <a:spcBef>
                <a:spcPct val="20000"/>
              </a:spcBef>
              <a:spcAft>
                <a:spcPts val="0"/>
              </a:spcAft>
              <a:buClrTx/>
              <a:buSzTx/>
              <a:tabLst/>
              <a:defRPr sz="2400"/>
            </a:lvl2pPr>
            <a:lvl3pPr marL="903288" marR="0" indent="-217488" algn="l" defTabSz="342900" rtl="0" eaLnBrk="1" fontAlgn="auto" latinLnBrk="0" hangingPunct="1">
              <a:lnSpc>
                <a:spcPct val="100000"/>
              </a:lnSpc>
              <a:spcBef>
                <a:spcPct val="20000"/>
              </a:spcBef>
              <a:spcAft>
                <a:spcPts val="0"/>
              </a:spcAft>
              <a:buClrTx/>
              <a:buSzTx/>
              <a:buFont typeface="Tahoma" panose="020B0604030504040204" pitchFamily="34" charset="0"/>
              <a:buChar char="−"/>
              <a:tabLst/>
              <a:defRPr sz="2000"/>
            </a:lvl3pPr>
            <a:lvl4pPr marL="1113235" marR="0" indent="-171450" algn="l" defTabSz="342900" rtl="0" eaLnBrk="1" fontAlgn="auto" latinLnBrk="0" hangingPunct="1">
              <a:lnSpc>
                <a:spcPct val="100000"/>
              </a:lnSpc>
              <a:spcBef>
                <a:spcPct val="20000"/>
              </a:spcBef>
              <a:spcAft>
                <a:spcPts val="0"/>
              </a:spcAft>
              <a:buClrTx/>
              <a:buSzTx/>
              <a:buFont typeface="Wingdings" panose="05000000000000000000" pitchFamily="2" charset="2"/>
              <a:buChar char="§"/>
              <a:tabLst/>
              <a:defRPr sz="1800"/>
            </a:lvl4pPr>
            <a:lvl5pPr marL="1331119" marR="0" indent="-171450" algn="l" defTabSz="342900" rtl="0" eaLnBrk="1" fontAlgn="auto" latinLnBrk="0" hangingPunct="1">
              <a:lnSpc>
                <a:spcPct val="100000"/>
              </a:lnSpc>
              <a:spcBef>
                <a:spcPct val="20000"/>
              </a:spcBef>
              <a:spcAft>
                <a:spcPts val="0"/>
              </a:spcAft>
              <a:buClrTx/>
              <a:buSzTx/>
              <a:buFont typeface="Arial" panose="020B0604020202020204" pitchFamily="34" charset="0"/>
              <a:buChar char="•"/>
              <a:tabLst/>
              <a:defRPr sz="1800"/>
            </a:lvl5pPr>
            <a:lvl6pPr marL="1540669" marR="0" indent="-171450" algn="l" defTabSz="342900" rtl="0" eaLnBrk="1" fontAlgn="auto" latinLnBrk="0" hangingPunct="1">
              <a:lnSpc>
                <a:spcPct val="100000"/>
              </a:lnSpc>
              <a:spcBef>
                <a:spcPct val="20000"/>
              </a:spcBef>
              <a:spcAft>
                <a:spcPts val="0"/>
              </a:spcAft>
              <a:buClrTx/>
              <a:buSzTx/>
              <a:buFont typeface="Tahoma" panose="020B0604030504040204" pitchFamily="34" charset="0"/>
              <a:buChar char="−"/>
              <a:tabLst/>
              <a:defRPr sz="1800"/>
            </a:lvl6pPr>
            <a:lvl7pPr>
              <a:defRPr sz="1350"/>
            </a:lvl7pPr>
            <a:lvl8pPr>
              <a:defRPr sz="1350"/>
            </a:lvl8pPr>
            <a:lvl9pPr>
              <a:defRPr sz="1350"/>
            </a:lvl9pPr>
          </a:lstStyle>
          <a:p>
            <a:pPr lvl="0"/>
            <a:r>
              <a:rPr lang="en-US" dirty="0"/>
              <a:t>Slide text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0"/>
            <a:endParaRPr lang="en-US" dirty="0"/>
          </a:p>
        </p:txBody>
      </p:sp>
    </p:spTree>
    <p:extLst>
      <p:ext uri="{BB962C8B-B14F-4D97-AF65-F5344CB8AC3E}">
        <p14:creationId xmlns:p14="http://schemas.microsoft.com/office/powerpoint/2010/main" val="39038761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mage and Text">
    <p:bg>
      <p:bgPr>
        <a:solidFill>
          <a:schemeClr val="bg1"/>
        </a:solidFill>
        <a:effectLst/>
      </p:bgPr>
    </p:bg>
    <p:spTree>
      <p:nvGrpSpPr>
        <p:cNvPr id="1" name=""/>
        <p:cNvGrpSpPr/>
        <p:nvPr/>
      </p:nvGrpSpPr>
      <p:grpSpPr>
        <a:xfrm>
          <a:off x="0" y="0"/>
          <a:ext cx="0" cy="0"/>
          <a:chOff x="0" y="0"/>
          <a:chExt cx="0" cy="0"/>
        </a:xfrm>
      </p:grpSpPr>
      <p:sp>
        <p:nvSpPr>
          <p:cNvPr id="6" name="Picture Placeholder 2"/>
          <p:cNvSpPr>
            <a:spLocks noGrp="1"/>
          </p:cNvSpPr>
          <p:nvPr>
            <p:ph type="pic" idx="13"/>
          </p:nvPr>
        </p:nvSpPr>
        <p:spPr>
          <a:xfrm>
            <a:off x="0" y="348214"/>
            <a:ext cx="4107247" cy="5938286"/>
          </a:xfrm>
          <a:noFill/>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Drag picture to placeholder or click icon to add</a:t>
            </a:r>
          </a:p>
        </p:txBody>
      </p:sp>
      <p:sp>
        <p:nvSpPr>
          <p:cNvPr id="7" name="Content Placeholder 2"/>
          <p:cNvSpPr>
            <a:spLocks noGrp="1"/>
          </p:cNvSpPr>
          <p:nvPr>
            <p:ph idx="1" hasCustomPrompt="1"/>
          </p:nvPr>
        </p:nvSpPr>
        <p:spPr>
          <a:xfrm>
            <a:off x="4363310" y="348216"/>
            <a:ext cx="4780690" cy="5938284"/>
          </a:xfrm>
        </p:spPr>
        <p:txBody>
          <a:bodyPr/>
          <a:lstStyle>
            <a:lvl1pPr marL="342900" indent="-342900">
              <a:buFont typeface="Wingdings" panose="05000000000000000000" pitchFamily="2" charset="2"/>
              <a:buChar char="§"/>
              <a:defRPr sz="2800"/>
            </a:lvl1pPr>
            <a:lvl2pPr marL="685800" indent="-300038">
              <a:buFont typeface="Arial" panose="020B0604020202020204" pitchFamily="34" charset="0"/>
              <a:buChar char="•"/>
              <a:defRPr sz="2600"/>
            </a:lvl2pPr>
            <a:lvl3pPr>
              <a:defRPr sz="2400"/>
            </a:lvl3pPr>
            <a:lvl4pPr marL="1072754" indent="-171450">
              <a:defRPr sz="2200"/>
            </a:lvl4pPr>
            <a:lvl5pPr marL="1282304" indent="-171450">
              <a:defRPr sz="2000"/>
            </a:lvl5pPr>
            <a:lvl6pPr>
              <a:defRPr sz="1800"/>
            </a:lvl6pPr>
            <a:lvl7pPr>
              <a:defRPr sz="1500"/>
            </a:lvl7pPr>
            <a:lvl8pPr>
              <a:defRPr sz="1500"/>
            </a:lvl8pPr>
            <a:lvl9pPr>
              <a:defRPr sz="1500"/>
            </a:lvl9pPr>
          </a:lstStyle>
          <a:p>
            <a:pPr lvl="0"/>
            <a:r>
              <a:rPr lang="en-US" dirty="0"/>
              <a:t>Edit text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p:txBody>
      </p:sp>
    </p:spTree>
    <p:extLst>
      <p:ext uri="{BB962C8B-B14F-4D97-AF65-F5344CB8AC3E}">
        <p14:creationId xmlns:p14="http://schemas.microsoft.com/office/powerpoint/2010/main" val="11671714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Text &amp;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0"/>
            <a:ext cx="5964623" cy="1435104"/>
          </a:xfrm>
        </p:spPr>
        <p:txBody>
          <a:bodyPr anchor="ctr"/>
          <a:lstStyle>
            <a:lvl1pPr algn="l">
              <a:defRPr sz="4000" b="1">
                <a:solidFill>
                  <a:srgbClr val="5D1725"/>
                </a:solidFill>
              </a:defRPr>
            </a:lvl1pPr>
          </a:lstStyle>
          <a:p>
            <a:r>
              <a:rPr lang="en-US" dirty="0"/>
              <a:t>Edit slide title</a:t>
            </a:r>
          </a:p>
        </p:txBody>
      </p:sp>
      <p:sp>
        <p:nvSpPr>
          <p:cNvPr id="3" name="Content Placeholder 2"/>
          <p:cNvSpPr>
            <a:spLocks noGrp="1"/>
          </p:cNvSpPr>
          <p:nvPr>
            <p:ph idx="1" hasCustomPrompt="1"/>
          </p:nvPr>
        </p:nvSpPr>
        <p:spPr>
          <a:xfrm>
            <a:off x="6091623" y="279400"/>
            <a:ext cx="3052377" cy="5994400"/>
          </a:xfrm>
        </p:spPr>
        <p:txBody>
          <a:bodyPr/>
          <a:lstStyle>
            <a:lvl1pPr>
              <a:defRPr sz="2400"/>
            </a:lvl1pPr>
            <a:lvl2pPr>
              <a:defRPr sz="2000"/>
            </a:lvl2pPr>
            <a:lvl3pPr marL="914400" indent="-228600">
              <a:defRPr sz="2000"/>
            </a:lvl3pPr>
            <a:lvl4pPr marL="1200150" indent="-285750">
              <a:buFont typeface="Wingdings" panose="05000000000000000000" pitchFamily="2" charset="2"/>
              <a:buChar char="§"/>
              <a:defRPr sz="1500" baseline="0"/>
            </a:lvl4pPr>
            <a:lvl5pPr marL="1143000" indent="0">
              <a:buNone/>
              <a:defRPr sz="1500" baseline="30000"/>
            </a:lvl5pPr>
            <a:lvl6pPr>
              <a:defRPr sz="1500" baseline="30000"/>
            </a:lvl6pPr>
            <a:lvl7pPr>
              <a:defRPr sz="1500"/>
            </a:lvl7pPr>
            <a:lvl8pPr>
              <a:defRPr sz="1500"/>
            </a:lvl8pPr>
            <a:lvl9pPr>
              <a:defRPr sz="1500"/>
            </a:lvl9pPr>
          </a:lstStyle>
          <a:p>
            <a:pPr lvl="0"/>
            <a:r>
              <a:rPr lang="en-US" dirty="0"/>
              <a:t>Edit text</a:t>
            </a:r>
          </a:p>
          <a:p>
            <a:pPr lvl="1"/>
            <a:r>
              <a:rPr lang="en-US" dirty="0"/>
              <a:t>2nd level</a:t>
            </a:r>
          </a:p>
          <a:p>
            <a:pPr lvl="2"/>
            <a:r>
              <a:rPr lang="en-US" dirty="0"/>
              <a:t>3rd level</a:t>
            </a:r>
          </a:p>
        </p:txBody>
      </p:sp>
      <p:sp>
        <p:nvSpPr>
          <p:cNvPr id="4" name="Text Placeholder 3"/>
          <p:cNvSpPr>
            <a:spLocks noGrp="1"/>
          </p:cNvSpPr>
          <p:nvPr>
            <p:ph type="body" sz="half" idx="2" hasCustomPrompt="1"/>
          </p:nvPr>
        </p:nvSpPr>
        <p:spPr>
          <a:xfrm>
            <a:off x="0" y="1435104"/>
            <a:ext cx="5964623" cy="4838696"/>
          </a:xfrm>
        </p:spPr>
        <p:txBody>
          <a:bodyPr>
            <a:normAutofit/>
          </a:bodyPr>
          <a:lstStyle>
            <a:lvl1pPr marL="457200" indent="-457200">
              <a:buFont typeface="Wingdings" panose="05000000000000000000" pitchFamily="2" charset="2"/>
              <a:buChar char="§"/>
              <a:defRPr sz="28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dirty="0"/>
              <a:t>Edit slide text</a:t>
            </a:r>
          </a:p>
        </p:txBody>
      </p:sp>
    </p:spTree>
    <p:extLst>
      <p:ext uri="{BB962C8B-B14F-4D97-AF65-F5344CB8AC3E}">
        <p14:creationId xmlns:p14="http://schemas.microsoft.com/office/powerpoint/2010/main" val="2646034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 y="65089"/>
            <a:ext cx="9052560" cy="896935"/>
          </a:xfrm>
          <a:prstGeom prst="rect">
            <a:avLst/>
          </a:prstGeom>
        </p:spPr>
        <p:txBody>
          <a:bodyPr vert="horz" lIns="91440" tIns="45720" rIns="91440" bIns="45720" rtlCol="0" anchor="ctr">
            <a:noAutofit/>
          </a:bodyPr>
          <a:lstStyle/>
          <a:p>
            <a:r>
              <a:rPr lang="en-US" dirty="0"/>
              <a:t>Slide Title Here</a:t>
            </a:r>
          </a:p>
        </p:txBody>
      </p:sp>
      <p:sp>
        <p:nvSpPr>
          <p:cNvPr id="3" name="Text Placeholder 2"/>
          <p:cNvSpPr>
            <a:spLocks noGrp="1"/>
          </p:cNvSpPr>
          <p:nvPr>
            <p:ph type="body" idx="1"/>
          </p:nvPr>
        </p:nvSpPr>
        <p:spPr>
          <a:xfrm>
            <a:off x="45720" y="999743"/>
            <a:ext cx="9052560" cy="5363285"/>
          </a:xfrm>
          <a:prstGeom prst="rect">
            <a:avLst/>
          </a:prstGeom>
        </p:spPr>
        <p:txBody>
          <a:bodyPr vert="horz" lIns="91440" tIns="45720" rIns="91440" bIns="45720" rtlCol="0">
            <a:normAutofit/>
          </a:bodyPr>
          <a:lstStyle/>
          <a:p>
            <a:pPr lvl="0"/>
            <a:r>
              <a:rPr lang="en-US" dirty="0"/>
              <a:t>Slide text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p:txBody>
      </p:sp>
      <p:sp>
        <p:nvSpPr>
          <p:cNvPr id="9" name="TextBox 8"/>
          <p:cNvSpPr txBox="1"/>
          <p:nvPr userDrawn="1"/>
        </p:nvSpPr>
        <p:spPr>
          <a:xfrm>
            <a:off x="7618596" y="6431712"/>
            <a:ext cx="1458730" cy="338554"/>
          </a:xfrm>
          <a:prstGeom prst="rect">
            <a:avLst/>
          </a:prstGeom>
          <a:noFill/>
        </p:spPr>
        <p:txBody>
          <a:bodyPr wrap="square" rtlCol="0">
            <a:spAutoFit/>
          </a:bodyPr>
          <a:lstStyle/>
          <a:p>
            <a:pPr algn="r"/>
            <a:r>
              <a:rPr lang="en-US" sz="1600" b="0" dirty="0">
                <a:solidFill>
                  <a:schemeClr val="bg1">
                    <a:lumMod val="50000"/>
                  </a:schemeClr>
                </a:solidFill>
                <a:latin typeface="Arial" panose="020B0604020202020204" pitchFamily="34" charset="0"/>
                <a:cs typeface="Arial" panose="020B0604020202020204" pitchFamily="34" charset="0"/>
              </a:rPr>
              <a:t>PAGE </a:t>
            </a:r>
            <a:fld id="{FE439906-DFF6-418B-8CDA-55FFDFC6BCDF}" type="slidenum">
              <a:rPr lang="en-US" sz="1600" b="0" smtClean="0">
                <a:solidFill>
                  <a:schemeClr val="bg1">
                    <a:lumMod val="50000"/>
                  </a:schemeClr>
                </a:solidFill>
                <a:latin typeface="Arial" panose="020B0604020202020204" pitchFamily="34" charset="0"/>
                <a:cs typeface="Arial" panose="020B0604020202020204" pitchFamily="34" charset="0"/>
              </a:rPr>
              <a:pPr algn="r"/>
              <a:t>‹#›</a:t>
            </a:fld>
            <a:endParaRPr lang="en-US" sz="1400" b="0" dirty="0">
              <a:solidFill>
                <a:schemeClr val="bg1">
                  <a:lumMod val="50000"/>
                </a:schemeClr>
              </a:solidFill>
              <a:latin typeface="Arial" panose="020B0604020202020204" pitchFamily="34" charset="0"/>
              <a:cs typeface="Arial" panose="020B0604020202020204" pitchFamily="34" charset="0"/>
            </a:endParaRPr>
          </a:p>
        </p:txBody>
      </p:sp>
      <p:pic>
        <p:nvPicPr>
          <p:cNvPr id="10" name="Picture 9">
            <a:extLst>
              <a:ext uri="{C183D7F6-B498-43B3-948B-1728B52AA6E4}">
                <adec:decorative xmlns:adec="http://schemas.microsoft.com/office/drawing/2017/decorative" val="1"/>
              </a:ext>
            </a:extLst>
          </p:cNvPr>
          <p:cNvPicPr>
            <a:picLocks noChangeAspect="1"/>
          </p:cNvPicPr>
          <p:nvPr userDrawn="1"/>
        </p:nvPicPr>
        <p:blipFill>
          <a:blip r:embed="rId14" cstate="print">
            <a:extLst>
              <a:ext uri="{28A0092B-C50C-407E-A947-70E740481C1C}">
                <a14:useLocalDpi xmlns:a14="http://schemas.microsoft.com/office/drawing/2010/main" val="0"/>
              </a:ext>
            </a:extLst>
          </a:blip>
          <a:srcRect t="1572" b="1572"/>
          <a:stretch/>
        </p:blipFill>
        <p:spPr>
          <a:xfrm>
            <a:off x="7593657" y="6348530"/>
            <a:ext cx="462673" cy="448126"/>
          </a:xfrm>
          <a:prstGeom prst="rect">
            <a:avLst/>
          </a:prstGeom>
        </p:spPr>
      </p:pic>
    </p:spTree>
    <p:extLst>
      <p:ext uri="{BB962C8B-B14F-4D97-AF65-F5344CB8AC3E}">
        <p14:creationId xmlns:p14="http://schemas.microsoft.com/office/powerpoint/2010/main" val="3484552980"/>
      </p:ext>
    </p:extLst>
  </p:cSld>
  <p:clrMap bg1="lt1" tx1="dk1" bg2="lt2" tx2="dk2" accent1="accent1" accent2="accent2" accent3="accent3" accent4="accent4" accent5="accent5" accent6="accent6" hlink="hlink" folHlink="folHlink"/>
  <p:sldLayoutIdLst>
    <p:sldLayoutId id="2147483715" r:id="rId1"/>
    <p:sldLayoutId id="2147483718" r:id="rId2"/>
    <p:sldLayoutId id="2147483719" r:id="rId3"/>
    <p:sldLayoutId id="2147483720" r:id="rId4"/>
    <p:sldLayoutId id="2147483722" r:id="rId5"/>
    <p:sldLayoutId id="2147483723" r:id="rId6"/>
    <p:sldLayoutId id="2147483724" r:id="rId7"/>
    <p:sldLayoutId id="2147483726" r:id="rId8"/>
    <p:sldLayoutId id="2147483727" r:id="rId9"/>
    <p:sldLayoutId id="2147483728" r:id="rId10"/>
    <p:sldLayoutId id="2147483732" r:id="rId11"/>
    <p:sldLayoutId id="2147483734" r:id="rId12"/>
  </p:sldLayoutIdLst>
  <p:hf hdr="0" ftr="0" dt="0"/>
  <p:txStyles>
    <p:titleStyle>
      <a:lvl1pPr algn="ctr" defTabSz="342900" rtl="0" eaLnBrk="1" latinLnBrk="0" hangingPunct="1">
        <a:spcBef>
          <a:spcPct val="0"/>
        </a:spcBef>
        <a:buNone/>
        <a:defRPr sz="4000" b="1" kern="1200">
          <a:solidFill>
            <a:schemeClr val="tx2"/>
          </a:solidFill>
          <a:latin typeface="Arial Black" panose="020B0A04020102020204" pitchFamily="34" charset="0"/>
          <a:ea typeface="Tahoma" panose="020B0604030504040204" pitchFamily="34" charset="0"/>
          <a:cs typeface="Tahoma" panose="020B0604030504040204" pitchFamily="34" charset="0"/>
        </a:defRPr>
      </a:lvl1pPr>
    </p:titleStyle>
    <p:bodyStyle>
      <a:lvl1pPr marL="342900" indent="-342900" algn="l" defTabSz="342900" rtl="0" eaLnBrk="1" latinLnBrk="0" hangingPunct="1">
        <a:spcBef>
          <a:spcPct val="20000"/>
        </a:spcBef>
        <a:buFont typeface="Wingdings" panose="05000000000000000000" pitchFamily="2" charset="2"/>
        <a:buChar char="§"/>
        <a:defRPr sz="2800" kern="1200">
          <a:solidFill>
            <a:schemeClr val="tx1"/>
          </a:solidFill>
          <a:latin typeface="Arial" panose="020B0604020202020204" pitchFamily="34" charset="0"/>
          <a:ea typeface="Tahoma" panose="020B0604030504040204" pitchFamily="34" charset="0"/>
          <a:cs typeface="Arial" panose="020B0604020202020204" pitchFamily="34" charset="0"/>
        </a:defRPr>
      </a:lvl1pPr>
      <a:lvl2pPr marL="685800" indent="-300038" algn="l" defTabSz="342900" rtl="0" eaLnBrk="1" latinLnBrk="0" hangingPunct="1">
        <a:spcBef>
          <a:spcPct val="20000"/>
        </a:spcBef>
        <a:buFont typeface="Arial" panose="020B0604020202020204" pitchFamily="34" charset="0"/>
        <a:buChar char="•"/>
        <a:defRPr sz="2600" kern="1200">
          <a:solidFill>
            <a:schemeClr val="tx1"/>
          </a:solidFill>
          <a:latin typeface="Arial" panose="020B0604020202020204" pitchFamily="34" charset="0"/>
          <a:ea typeface="Tahoma" panose="020B0604030504040204" pitchFamily="34" charset="0"/>
          <a:cs typeface="Arial" panose="020B0604020202020204" pitchFamily="34" charset="0"/>
        </a:defRPr>
      </a:lvl2pPr>
      <a:lvl3pPr marL="903288" indent="-217488" algn="l" defTabSz="342900" rtl="0" eaLnBrk="1" latinLnBrk="0" hangingPunct="1">
        <a:spcBef>
          <a:spcPct val="20000"/>
        </a:spcBef>
        <a:buFont typeface="Tahoma" panose="020B0604030504040204" pitchFamily="34" charset="0"/>
        <a:buChar char="−"/>
        <a:defRPr sz="2400" kern="1200">
          <a:solidFill>
            <a:schemeClr val="tx1"/>
          </a:solidFill>
          <a:latin typeface="Arial" panose="020B0604020202020204" pitchFamily="34" charset="0"/>
          <a:ea typeface="Tahoma" panose="020B0604030504040204" pitchFamily="34" charset="0"/>
          <a:cs typeface="Arial" panose="020B0604020202020204" pitchFamily="34" charset="0"/>
        </a:defRPr>
      </a:lvl3pPr>
      <a:lvl4pPr marL="1085850" indent="-171450" algn="l" defTabSz="342900" rtl="0" eaLnBrk="1" latinLnBrk="0" hangingPunct="1">
        <a:spcBef>
          <a:spcPct val="20000"/>
        </a:spcBef>
        <a:buFont typeface="Wingdings" panose="05000000000000000000" pitchFamily="2" charset="2"/>
        <a:buChar char="§"/>
        <a:defRPr sz="2200" kern="1200">
          <a:solidFill>
            <a:schemeClr val="tx1"/>
          </a:solidFill>
          <a:latin typeface="Arial" panose="020B0604020202020204" pitchFamily="34" charset="0"/>
          <a:ea typeface="Tahoma" panose="020B0604030504040204" pitchFamily="34" charset="0"/>
          <a:cs typeface="Arial" panose="020B0604020202020204" pitchFamily="34" charset="0"/>
        </a:defRPr>
      </a:lvl4pPr>
      <a:lvl5pPr marL="1314450" indent="-171450" algn="l" defTabSz="3429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Tahoma" panose="020B0604030504040204" pitchFamily="34" charset="0"/>
          <a:cs typeface="Arial" panose="020B0604020202020204" pitchFamily="34" charset="0"/>
        </a:defRPr>
      </a:lvl5pPr>
      <a:lvl6pPr marL="1540669" indent="-171450" algn="l" defTabSz="342900" rtl="0" eaLnBrk="1" latinLnBrk="0" hangingPunct="1">
        <a:spcBef>
          <a:spcPct val="20000"/>
        </a:spcBef>
        <a:buFont typeface="Palatino Linotype" panose="02040502050505030304" pitchFamily="18" charset="0"/>
        <a:buChar char="−"/>
        <a:defRPr sz="1800" kern="1200">
          <a:solidFill>
            <a:schemeClr val="tx1"/>
          </a:solidFill>
          <a:latin typeface="Arial" panose="020B0604020202020204" pitchFamily="34" charset="0"/>
          <a:ea typeface="Tahoma" panose="020B0604030504040204" pitchFamily="34" charset="0"/>
          <a:cs typeface="Arial" panose="020B0604020202020204" pitchFamily="34" charset="0"/>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hyperlink" Target="https://www.oib-tac.org/" TargetMode="External"/><Relationship Id="rId7" Type="http://schemas.openxmlformats.org/officeDocument/2006/relationships/hyperlink" Target="http://www.x.com/MSU_NRTC" TargetMode="External"/><Relationship Id="rId2" Type="http://schemas.openxmlformats.org/officeDocument/2006/relationships/image" Target="../media/image3.png"/><Relationship Id="rId1" Type="http://schemas.openxmlformats.org/officeDocument/2006/relationships/slideLayout" Target="../slideLayouts/slideLayout11.xml"/><Relationship Id="rId6" Type="http://schemas.openxmlformats.org/officeDocument/2006/relationships/hyperlink" Target="https://www.facebook.com/theNRTC/" TargetMode="External"/><Relationship Id="rId5" Type="http://schemas.openxmlformats.org/officeDocument/2006/relationships/hyperlink" Target="https://www.ntac.blind.msstate.edu/" TargetMode="External"/><Relationship Id="rId4" Type="http://schemas.openxmlformats.org/officeDocument/2006/relationships/hyperlink" Target="https://www.blind.msstate.edu/"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EBABA6B-5E18-6E0C-1704-65395D90EC63}"/>
              </a:ext>
            </a:extLst>
          </p:cNvPr>
          <p:cNvSpPr>
            <a:spLocks noGrp="1"/>
          </p:cNvSpPr>
          <p:nvPr>
            <p:ph type="body" sz="quarter" idx="10"/>
          </p:nvPr>
        </p:nvSpPr>
        <p:spPr/>
        <p:txBody>
          <a:bodyPr/>
          <a:lstStyle/>
          <a:p>
            <a:endParaRPr lang="en-US" dirty="0"/>
          </a:p>
        </p:txBody>
      </p:sp>
      <p:sp>
        <p:nvSpPr>
          <p:cNvPr id="3" name="Title 2">
            <a:extLst>
              <a:ext uri="{FF2B5EF4-FFF2-40B4-BE49-F238E27FC236}">
                <a16:creationId xmlns:a16="http://schemas.microsoft.com/office/drawing/2014/main" id="{FB124732-6BC9-E410-190A-FCA94D4EE743}"/>
              </a:ext>
            </a:extLst>
          </p:cNvPr>
          <p:cNvSpPr>
            <a:spLocks noGrp="1"/>
          </p:cNvSpPr>
          <p:nvPr>
            <p:ph type="title"/>
          </p:nvPr>
        </p:nvSpPr>
        <p:spPr/>
        <p:txBody>
          <a:bodyPr>
            <a:normAutofit/>
          </a:bodyPr>
          <a:lstStyle/>
          <a:p>
            <a:r>
              <a:rPr lang="en-US" sz="4400" dirty="0"/>
              <a:t>A Decade of Reflection: Observations and Recommendations for OIB Services</a:t>
            </a:r>
          </a:p>
        </p:txBody>
      </p:sp>
      <p:sp>
        <p:nvSpPr>
          <p:cNvPr id="4" name="Text Placeholder 3">
            <a:extLst>
              <a:ext uri="{FF2B5EF4-FFF2-40B4-BE49-F238E27FC236}">
                <a16:creationId xmlns:a16="http://schemas.microsoft.com/office/drawing/2014/main" id="{AA115CDB-FE3D-00D6-313D-53DA72564D28}"/>
              </a:ext>
            </a:extLst>
          </p:cNvPr>
          <p:cNvSpPr>
            <a:spLocks noGrp="1"/>
          </p:cNvSpPr>
          <p:nvPr>
            <p:ph type="body" sz="quarter" idx="11"/>
          </p:nvPr>
        </p:nvSpPr>
        <p:spPr/>
        <p:txBody>
          <a:bodyPr/>
          <a:lstStyle/>
          <a:p>
            <a:r>
              <a:rPr lang="en-US" dirty="0"/>
              <a:t>Kendra Farrow, CVRT</a:t>
            </a:r>
          </a:p>
        </p:txBody>
      </p:sp>
      <p:sp>
        <p:nvSpPr>
          <p:cNvPr id="5" name="Text Placeholder 4">
            <a:extLst>
              <a:ext uri="{FF2B5EF4-FFF2-40B4-BE49-F238E27FC236}">
                <a16:creationId xmlns:a16="http://schemas.microsoft.com/office/drawing/2014/main" id="{D1B60CFE-90FA-1C61-0D49-8E190861C9C1}"/>
              </a:ext>
            </a:extLst>
          </p:cNvPr>
          <p:cNvSpPr>
            <a:spLocks noGrp="1"/>
          </p:cNvSpPr>
          <p:nvPr>
            <p:ph type="body" sz="quarter" idx="12"/>
          </p:nvPr>
        </p:nvSpPr>
        <p:spPr/>
        <p:txBody>
          <a:bodyPr/>
          <a:lstStyle/>
          <a:p>
            <a:r>
              <a:rPr lang="en-US" dirty="0"/>
              <a:t>Dr. Stephanie Welch-Grenier, COMS, CVRT, TVI</a:t>
            </a:r>
          </a:p>
        </p:txBody>
      </p:sp>
    </p:spTree>
    <p:extLst>
      <p:ext uri="{BB962C8B-B14F-4D97-AF65-F5344CB8AC3E}">
        <p14:creationId xmlns:p14="http://schemas.microsoft.com/office/powerpoint/2010/main" val="42655530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6FEEE1-3B26-0F3D-65D2-867030315142}"/>
              </a:ext>
            </a:extLst>
          </p:cNvPr>
          <p:cNvSpPr>
            <a:spLocks noGrp="1"/>
          </p:cNvSpPr>
          <p:nvPr>
            <p:ph type="title"/>
          </p:nvPr>
        </p:nvSpPr>
        <p:spPr/>
        <p:txBody>
          <a:bodyPr/>
          <a:lstStyle/>
          <a:p>
            <a:r>
              <a:rPr lang="en-US" dirty="0"/>
              <a:t>Amount Spent</a:t>
            </a:r>
          </a:p>
        </p:txBody>
      </p:sp>
      <p:graphicFrame>
        <p:nvGraphicFramePr>
          <p:cNvPr id="8" name="Chart 7" descr="Bar graph showing total program amount spent from 2008 to 2024: 2008 - $50 million, 2011 - $72 million, 2013 - $58 million, 2019 - $55 million, 2024 - $75 million">
            <a:extLst>
              <a:ext uri="{FF2B5EF4-FFF2-40B4-BE49-F238E27FC236}">
                <a16:creationId xmlns:a16="http://schemas.microsoft.com/office/drawing/2014/main" id="{1E2894DC-6328-63CB-C6D9-A74D38C804F1}"/>
              </a:ext>
            </a:extLst>
          </p:cNvPr>
          <p:cNvGraphicFramePr/>
          <p:nvPr>
            <p:extLst>
              <p:ext uri="{D42A27DB-BD31-4B8C-83A1-F6EECF244321}">
                <p14:modId xmlns:p14="http://schemas.microsoft.com/office/powerpoint/2010/main" val="4203380939"/>
              </p:ext>
            </p:extLst>
          </p:nvPr>
        </p:nvGraphicFramePr>
        <p:xfrm>
          <a:off x="594049" y="1072087"/>
          <a:ext cx="8083420" cy="521674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938112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5C1081-F9B4-E92A-C31C-CDB77009CF98}"/>
              </a:ext>
            </a:extLst>
          </p:cNvPr>
          <p:cNvSpPr>
            <a:spLocks noGrp="1"/>
          </p:cNvSpPr>
          <p:nvPr>
            <p:ph type="title"/>
          </p:nvPr>
        </p:nvSpPr>
        <p:spPr/>
        <p:txBody>
          <a:bodyPr/>
          <a:lstStyle/>
          <a:p>
            <a:r>
              <a:rPr lang="en-US" dirty="0"/>
              <a:t>Cost Per Person</a:t>
            </a:r>
          </a:p>
        </p:txBody>
      </p:sp>
      <p:graphicFrame>
        <p:nvGraphicFramePr>
          <p:cNvPr id="6" name="Chart 5" descr="Bar graph showing cost per person from 2008 to 2024: 2008 - $882, 2011 - $1,069, 2013 - $1,056, 2019 - $1,040, and 2024 - $1,373">
            <a:extLst>
              <a:ext uri="{FF2B5EF4-FFF2-40B4-BE49-F238E27FC236}">
                <a16:creationId xmlns:a16="http://schemas.microsoft.com/office/drawing/2014/main" id="{28E3DE1E-5894-D576-9946-2B5C9E14C89D}"/>
              </a:ext>
            </a:extLst>
          </p:cNvPr>
          <p:cNvGraphicFramePr/>
          <p:nvPr>
            <p:extLst>
              <p:ext uri="{D42A27DB-BD31-4B8C-83A1-F6EECF244321}">
                <p14:modId xmlns:p14="http://schemas.microsoft.com/office/powerpoint/2010/main" val="1514009927"/>
              </p:ext>
            </p:extLst>
          </p:nvPr>
        </p:nvGraphicFramePr>
        <p:xfrm>
          <a:off x="237464" y="960120"/>
          <a:ext cx="8669071" cy="532104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913481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92862A-C871-772B-0761-871851BB31E0}"/>
              </a:ext>
            </a:extLst>
          </p:cNvPr>
          <p:cNvSpPr>
            <a:spLocks noGrp="1"/>
          </p:cNvSpPr>
          <p:nvPr>
            <p:ph type="title"/>
          </p:nvPr>
        </p:nvSpPr>
        <p:spPr/>
        <p:txBody>
          <a:bodyPr/>
          <a:lstStyle/>
          <a:p>
            <a:r>
              <a:rPr lang="en-US" dirty="0"/>
              <a:t>Demographic change</a:t>
            </a:r>
          </a:p>
        </p:txBody>
      </p:sp>
      <p:graphicFrame>
        <p:nvGraphicFramePr>
          <p:cNvPr id="7" name="Chart 6" descr="Bar graph showing demographic changes from 1991 to 2024 for categories served by age group: &#10;1. 55-64: 1991 - 14%, 2013 and 2019 16%, 2024 - 15%&#10;2. 65-74: 1991 - 31%, 2013 - 18%, 2019 - 21%, 2024 - 23%&#10;3.75-84: 1991 - 37%, 2013 - 29%, 2019 - 28%, 2024 - 31%&#10;4. 85+: 1991 - 18%, 2013 - 28%, 2019 - 35%, 2024 - 31%">
            <a:extLst>
              <a:ext uri="{FF2B5EF4-FFF2-40B4-BE49-F238E27FC236}">
                <a16:creationId xmlns:a16="http://schemas.microsoft.com/office/drawing/2014/main" id="{E7B07B31-333B-53F6-3F6E-2C2460301918}"/>
              </a:ext>
            </a:extLst>
          </p:cNvPr>
          <p:cNvGraphicFramePr/>
          <p:nvPr>
            <p:extLst>
              <p:ext uri="{D42A27DB-BD31-4B8C-83A1-F6EECF244321}">
                <p14:modId xmlns:p14="http://schemas.microsoft.com/office/powerpoint/2010/main" val="3651109375"/>
              </p:ext>
            </p:extLst>
          </p:nvPr>
        </p:nvGraphicFramePr>
        <p:xfrm>
          <a:off x="45720" y="1268964"/>
          <a:ext cx="9052560" cy="525313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818290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A7614A-FDE1-6AF0-49AD-02E900DC2488}"/>
              </a:ext>
            </a:extLst>
          </p:cNvPr>
          <p:cNvSpPr>
            <a:spLocks noGrp="1"/>
          </p:cNvSpPr>
          <p:nvPr>
            <p:ph type="title"/>
          </p:nvPr>
        </p:nvSpPr>
        <p:spPr/>
        <p:txBody>
          <a:bodyPr/>
          <a:lstStyle/>
          <a:p>
            <a:r>
              <a:rPr lang="en-US" dirty="0"/>
              <a:t>SWOT</a:t>
            </a:r>
          </a:p>
        </p:txBody>
      </p:sp>
      <p:sp>
        <p:nvSpPr>
          <p:cNvPr id="3" name="Content Placeholder 2">
            <a:extLst>
              <a:ext uri="{FF2B5EF4-FFF2-40B4-BE49-F238E27FC236}">
                <a16:creationId xmlns:a16="http://schemas.microsoft.com/office/drawing/2014/main" id="{ED16D64D-994D-4EC5-D6C6-F5CB29CB2A47}"/>
              </a:ext>
            </a:extLst>
          </p:cNvPr>
          <p:cNvSpPr>
            <a:spLocks noGrp="1"/>
          </p:cNvSpPr>
          <p:nvPr>
            <p:ph idx="1"/>
          </p:nvPr>
        </p:nvSpPr>
        <p:spPr/>
        <p:txBody>
          <a:bodyPr/>
          <a:lstStyle/>
          <a:p>
            <a:r>
              <a:rPr lang="en-US" dirty="0"/>
              <a:t>Strengths</a:t>
            </a:r>
          </a:p>
          <a:p>
            <a:r>
              <a:rPr lang="en-US" dirty="0"/>
              <a:t>Weaknesses/challenges</a:t>
            </a:r>
          </a:p>
          <a:p>
            <a:r>
              <a:rPr lang="en-US" dirty="0"/>
              <a:t>Opportunities for improvement</a:t>
            </a:r>
          </a:p>
          <a:p>
            <a:r>
              <a:rPr lang="en-US" dirty="0"/>
              <a:t>Threats</a:t>
            </a:r>
          </a:p>
          <a:p>
            <a:r>
              <a:rPr lang="en-US" dirty="0"/>
              <a:t>Used during intensive technical assistance</a:t>
            </a:r>
          </a:p>
        </p:txBody>
      </p:sp>
    </p:spTree>
    <p:extLst>
      <p:ext uri="{BB962C8B-B14F-4D97-AF65-F5344CB8AC3E}">
        <p14:creationId xmlns:p14="http://schemas.microsoft.com/office/powerpoint/2010/main" val="30854580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238A95-B8F7-D2A2-F429-846A4025C2F2}"/>
              </a:ext>
            </a:extLst>
          </p:cNvPr>
          <p:cNvSpPr>
            <a:spLocks noGrp="1"/>
          </p:cNvSpPr>
          <p:nvPr>
            <p:ph type="title"/>
          </p:nvPr>
        </p:nvSpPr>
        <p:spPr/>
        <p:txBody>
          <a:bodyPr/>
          <a:lstStyle/>
          <a:p>
            <a:r>
              <a:rPr lang="en-US" dirty="0"/>
              <a:t>Strengths</a:t>
            </a:r>
          </a:p>
        </p:txBody>
      </p:sp>
      <p:sp>
        <p:nvSpPr>
          <p:cNvPr id="3" name="Content Placeholder 2">
            <a:extLst>
              <a:ext uri="{FF2B5EF4-FFF2-40B4-BE49-F238E27FC236}">
                <a16:creationId xmlns:a16="http://schemas.microsoft.com/office/drawing/2014/main" id="{5308CEFF-1F5B-2FE9-F506-6AE58C6C94C4}"/>
              </a:ext>
            </a:extLst>
          </p:cNvPr>
          <p:cNvSpPr>
            <a:spLocks noGrp="1"/>
          </p:cNvSpPr>
          <p:nvPr>
            <p:ph idx="1"/>
          </p:nvPr>
        </p:nvSpPr>
        <p:spPr>
          <a:xfrm>
            <a:off x="36389" y="987365"/>
            <a:ext cx="9052560" cy="5367528"/>
          </a:xfrm>
        </p:spPr>
        <p:txBody>
          <a:bodyPr/>
          <a:lstStyle/>
          <a:p>
            <a:r>
              <a:rPr lang="en-US" dirty="0"/>
              <a:t>All states regularly participate in OIB-TAC activities</a:t>
            </a:r>
          </a:p>
          <a:p>
            <a:r>
              <a:rPr lang="en-US" dirty="0"/>
              <a:t>States are submitting reports timely</a:t>
            </a:r>
          </a:p>
          <a:p>
            <a:r>
              <a:rPr lang="en-US" dirty="0"/>
              <a:t>Program knowledge has increased for managers</a:t>
            </a:r>
          </a:p>
          <a:p>
            <a:r>
              <a:rPr lang="en-US" dirty="0"/>
              <a:t>Program managers are supportive of each other</a:t>
            </a:r>
          </a:p>
          <a:p>
            <a:r>
              <a:rPr lang="en-US" dirty="0"/>
              <a:t>Improved availability of RSA liaison</a:t>
            </a:r>
          </a:p>
          <a:p>
            <a:r>
              <a:rPr lang="en-US" dirty="0"/>
              <a:t>Best and promising practice availability</a:t>
            </a:r>
          </a:p>
          <a:p>
            <a:r>
              <a:rPr lang="en-US" dirty="0"/>
              <a:t>Access to Time To Be Bold to promote services</a:t>
            </a:r>
          </a:p>
        </p:txBody>
      </p:sp>
    </p:spTree>
    <p:extLst>
      <p:ext uri="{BB962C8B-B14F-4D97-AF65-F5344CB8AC3E}">
        <p14:creationId xmlns:p14="http://schemas.microsoft.com/office/powerpoint/2010/main" val="6305736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A127BD-16B4-B346-D122-CEA8C7EC1107}"/>
              </a:ext>
            </a:extLst>
          </p:cNvPr>
          <p:cNvSpPr>
            <a:spLocks noGrp="1"/>
          </p:cNvSpPr>
          <p:nvPr>
            <p:ph type="title"/>
          </p:nvPr>
        </p:nvSpPr>
        <p:spPr/>
        <p:txBody>
          <a:bodyPr/>
          <a:lstStyle/>
          <a:p>
            <a:r>
              <a:rPr lang="en-US" dirty="0"/>
              <a:t>Challenges</a:t>
            </a:r>
          </a:p>
        </p:txBody>
      </p:sp>
      <p:sp>
        <p:nvSpPr>
          <p:cNvPr id="3" name="Content Placeholder 2">
            <a:extLst>
              <a:ext uri="{FF2B5EF4-FFF2-40B4-BE49-F238E27FC236}">
                <a16:creationId xmlns:a16="http://schemas.microsoft.com/office/drawing/2014/main" id="{995D3EF6-4B86-7B88-8B0D-6090246BECFF}"/>
              </a:ext>
            </a:extLst>
          </p:cNvPr>
          <p:cNvSpPr>
            <a:spLocks noGrp="1"/>
          </p:cNvSpPr>
          <p:nvPr>
            <p:ph idx="1"/>
          </p:nvPr>
        </p:nvSpPr>
        <p:spPr/>
        <p:txBody>
          <a:bodyPr/>
          <a:lstStyle/>
          <a:p>
            <a:r>
              <a:rPr lang="en-US" dirty="0"/>
              <a:t>Leveraging of external resources</a:t>
            </a:r>
          </a:p>
          <a:p>
            <a:r>
              <a:rPr lang="en-US" dirty="0"/>
              <a:t>Spending down available funds</a:t>
            </a:r>
          </a:p>
          <a:p>
            <a:r>
              <a:rPr lang="en-US" dirty="0"/>
              <a:t>Managers limited knowledge and access to fiscal data</a:t>
            </a:r>
          </a:p>
          <a:p>
            <a:r>
              <a:rPr lang="en-US" dirty="0"/>
              <a:t>Hiring and retention of qualified staff</a:t>
            </a:r>
          </a:p>
          <a:p>
            <a:r>
              <a:rPr lang="en-US" dirty="0"/>
              <a:t>Accurate data collection for the 7-OB report</a:t>
            </a:r>
          </a:p>
          <a:p>
            <a:r>
              <a:rPr lang="en-US" dirty="0"/>
              <a:t>Providing comprehensive services</a:t>
            </a:r>
          </a:p>
          <a:p>
            <a:r>
              <a:rPr lang="en-US" dirty="0"/>
              <a:t>RSA’s participation in OIB-TAC conference</a:t>
            </a:r>
          </a:p>
        </p:txBody>
      </p:sp>
    </p:spTree>
    <p:extLst>
      <p:ext uri="{BB962C8B-B14F-4D97-AF65-F5344CB8AC3E}">
        <p14:creationId xmlns:p14="http://schemas.microsoft.com/office/powerpoint/2010/main" val="10463020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A4B2F-F2F4-25B0-5B1E-9268CF1894D2}"/>
              </a:ext>
            </a:extLst>
          </p:cNvPr>
          <p:cNvSpPr>
            <a:spLocks noGrp="1"/>
          </p:cNvSpPr>
          <p:nvPr>
            <p:ph type="title"/>
          </p:nvPr>
        </p:nvSpPr>
        <p:spPr/>
        <p:txBody>
          <a:bodyPr/>
          <a:lstStyle/>
          <a:p>
            <a:r>
              <a:rPr lang="en-US" dirty="0"/>
              <a:t>Opportunities for Improvement</a:t>
            </a:r>
          </a:p>
        </p:txBody>
      </p:sp>
      <p:sp>
        <p:nvSpPr>
          <p:cNvPr id="3" name="Content Placeholder 2">
            <a:extLst>
              <a:ext uri="{FF2B5EF4-FFF2-40B4-BE49-F238E27FC236}">
                <a16:creationId xmlns:a16="http://schemas.microsoft.com/office/drawing/2014/main" id="{A615A86D-6C8D-B4B0-7072-7B7C4D2B0B64}"/>
              </a:ext>
            </a:extLst>
          </p:cNvPr>
          <p:cNvSpPr>
            <a:spLocks noGrp="1"/>
          </p:cNvSpPr>
          <p:nvPr>
            <p:ph idx="1"/>
          </p:nvPr>
        </p:nvSpPr>
        <p:spPr/>
        <p:txBody>
          <a:bodyPr/>
          <a:lstStyle/>
          <a:p>
            <a:r>
              <a:rPr lang="en-US" dirty="0"/>
              <a:t>Increase consistency in services and case reporting</a:t>
            </a:r>
          </a:p>
          <a:p>
            <a:r>
              <a:rPr lang="en-US" dirty="0"/>
              <a:t>Develop stronger measures for outcomes</a:t>
            </a:r>
          </a:p>
          <a:p>
            <a:r>
              <a:rPr lang="en-US" dirty="0"/>
              <a:t>Strengthen community connection and collaboration</a:t>
            </a:r>
          </a:p>
          <a:p>
            <a:r>
              <a:rPr lang="en-US" dirty="0"/>
              <a:t>Improve onboarding for managers and staff</a:t>
            </a:r>
          </a:p>
          <a:p>
            <a:r>
              <a:rPr lang="en-US" dirty="0"/>
              <a:t>Identify additional promising practices</a:t>
            </a:r>
          </a:p>
          <a:p>
            <a:r>
              <a:rPr lang="en-US" dirty="0"/>
              <a:t>Improve strategies for data collection for the 7-OB</a:t>
            </a:r>
          </a:p>
          <a:p>
            <a:r>
              <a:rPr lang="en-US" dirty="0"/>
              <a:t>RSA provide individual state feedback for 7-OB</a:t>
            </a:r>
          </a:p>
        </p:txBody>
      </p:sp>
    </p:spTree>
    <p:extLst>
      <p:ext uri="{BB962C8B-B14F-4D97-AF65-F5344CB8AC3E}">
        <p14:creationId xmlns:p14="http://schemas.microsoft.com/office/powerpoint/2010/main" val="42264586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4853AA-40F1-4D2A-B303-0E3C6F2FE3D2}"/>
              </a:ext>
            </a:extLst>
          </p:cNvPr>
          <p:cNvSpPr>
            <a:spLocks noGrp="1"/>
          </p:cNvSpPr>
          <p:nvPr>
            <p:ph type="title"/>
          </p:nvPr>
        </p:nvSpPr>
        <p:spPr/>
        <p:txBody>
          <a:bodyPr>
            <a:normAutofit fontScale="90000"/>
          </a:bodyPr>
          <a:lstStyle/>
          <a:p>
            <a:r>
              <a:rPr lang="en-US" dirty="0"/>
              <a:t>Consistency in Services and Data</a:t>
            </a:r>
          </a:p>
        </p:txBody>
      </p:sp>
      <p:sp>
        <p:nvSpPr>
          <p:cNvPr id="3" name="Content Placeholder 2">
            <a:extLst>
              <a:ext uri="{FF2B5EF4-FFF2-40B4-BE49-F238E27FC236}">
                <a16:creationId xmlns:a16="http://schemas.microsoft.com/office/drawing/2014/main" id="{CCF9D78F-836D-BAF8-4474-E0DB36ACE6DC}"/>
              </a:ext>
            </a:extLst>
          </p:cNvPr>
          <p:cNvSpPr>
            <a:spLocks noGrp="1"/>
          </p:cNvSpPr>
          <p:nvPr>
            <p:ph idx="1"/>
          </p:nvPr>
        </p:nvSpPr>
        <p:spPr/>
        <p:txBody>
          <a:bodyPr/>
          <a:lstStyle/>
          <a:p>
            <a:r>
              <a:rPr lang="en-US" dirty="0"/>
              <a:t>Consistency within a state</a:t>
            </a:r>
          </a:p>
          <a:p>
            <a:r>
              <a:rPr lang="en-US" dirty="0"/>
              <a:t>Train staff on use of a standardized pre/post assessment</a:t>
            </a:r>
          </a:p>
          <a:p>
            <a:r>
              <a:rPr lang="en-US" dirty="0"/>
              <a:t>Develop procedures with expectations on how much/how long</a:t>
            </a:r>
          </a:p>
          <a:p>
            <a:r>
              <a:rPr lang="en-US" dirty="0"/>
              <a:t>Flexibility to use other methods, outside case management system, if better data/ease of use can be achieved</a:t>
            </a:r>
          </a:p>
        </p:txBody>
      </p:sp>
    </p:spTree>
    <p:extLst>
      <p:ext uri="{BB962C8B-B14F-4D97-AF65-F5344CB8AC3E}">
        <p14:creationId xmlns:p14="http://schemas.microsoft.com/office/powerpoint/2010/main" val="9311300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1A80E8-9965-2185-82CF-8102EFC2ADF2}"/>
              </a:ext>
            </a:extLst>
          </p:cNvPr>
          <p:cNvSpPr>
            <a:spLocks noGrp="1"/>
          </p:cNvSpPr>
          <p:nvPr>
            <p:ph type="title"/>
          </p:nvPr>
        </p:nvSpPr>
        <p:spPr/>
        <p:txBody>
          <a:bodyPr/>
          <a:lstStyle/>
          <a:p>
            <a:r>
              <a:rPr lang="en-US" dirty="0"/>
              <a:t>Outcome Measures</a:t>
            </a:r>
          </a:p>
        </p:txBody>
      </p:sp>
      <p:sp>
        <p:nvSpPr>
          <p:cNvPr id="3" name="Content Placeholder 2">
            <a:extLst>
              <a:ext uri="{FF2B5EF4-FFF2-40B4-BE49-F238E27FC236}">
                <a16:creationId xmlns:a16="http://schemas.microsoft.com/office/drawing/2014/main" id="{B17217C3-0697-25FB-2D16-32431A544F0B}"/>
              </a:ext>
            </a:extLst>
          </p:cNvPr>
          <p:cNvSpPr>
            <a:spLocks noGrp="1"/>
          </p:cNvSpPr>
          <p:nvPr>
            <p:ph idx="1"/>
          </p:nvPr>
        </p:nvSpPr>
        <p:spPr/>
        <p:txBody>
          <a:bodyPr/>
          <a:lstStyle/>
          <a:p>
            <a:r>
              <a:rPr lang="en-US" dirty="0"/>
              <a:t>Current open comment period for 7-OB report</a:t>
            </a:r>
          </a:p>
          <a:p>
            <a:r>
              <a:rPr lang="en-US" dirty="0"/>
              <a:t>Consider measuring number of individuals new to the program</a:t>
            </a:r>
          </a:p>
          <a:p>
            <a:r>
              <a:rPr lang="en-US" dirty="0"/>
              <a:t>Cost per consumer currently only looks at direct service expenditures</a:t>
            </a:r>
          </a:p>
          <a:p>
            <a:r>
              <a:rPr lang="en-US" dirty="0"/>
              <a:t>Share ideas of other possible measures</a:t>
            </a:r>
          </a:p>
          <a:p>
            <a:pPr lvl="1"/>
            <a:r>
              <a:rPr lang="en-US" dirty="0"/>
              <a:t>Number of service hours</a:t>
            </a:r>
          </a:p>
          <a:p>
            <a:pPr lvl="1"/>
            <a:r>
              <a:rPr lang="en-US" dirty="0"/>
              <a:t>Amount of time open</a:t>
            </a:r>
          </a:p>
          <a:p>
            <a:pPr lvl="1"/>
            <a:r>
              <a:rPr lang="en-US" dirty="0"/>
              <a:t>Number waiting for services</a:t>
            </a:r>
          </a:p>
        </p:txBody>
      </p:sp>
    </p:spTree>
    <p:extLst>
      <p:ext uri="{BB962C8B-B14F-4D97-AF65-F5344CB8AC3E}">
        <p14:creationId xmlns:p14="http://schemas.microsoft.com/office/powerpoint/2010/main" val="2441785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5F9844-AC44-27E8-7EC6-C1E722E45815}"/>
              </a:ext>
            </a:extLst>
          </p:cNvPr>
          <p:cNvSpPr>
            <a:spLocks noGrp="1"/>
          </p:cNvSpPr>
          <p:nvPr>
            <p:ph type="title"/>
          </p:nvPr>
        </p:nvSpPr>
        <p:spPr/>
        <p:txBody>
          <a:bodyPr/>
          <a:lstStyle/>
          <a:p>
            <a:r>
              <a:rPr lang="en-US" dirty="0"/>
              <a:t>Community Connection</a:t>
            </a:r>
          </a:p>
        </p:txBody>
      </p:sp>
      <p:sp>
        <p:nvSpPr>
          <p:cNvPr id="3" name="Content Placeholder 2">
            <a:extLst>
              <a:ext uri="{FF2B5EF4-FFF2-40B4-BE49-F238E27FC236}">
                <a16:creationId xmlns:a16="http://schemas.microsoft.com/office/drawing/2014/main" id="{58FFF6D0-4B9A-27A4-FFF3-9F635F912820}"/>
              </a:ext>
            </a:extLst>
          </p:cNvPr>
          <p:cNvSpPr>
            <a:spLocks noGrp="1"/>
          </p:cNvSpPr>
          <p:nvPr>
            <p:ph idx="1"/>
          </p:nvPr>
        </p:nvSpPr>
        <p:spPr/>
        <p:txBody>
          <a:bodyPr/>
          <a:lstStyle/>
          <a:p>
            <a:r>
              <a:rPr lang="en-US" dirty="0"/>
              <a:t>Helps identify opportunities to leverage external services/funding</a:t>
            </a:r>
          </a:p>
          <a:p>
            <a:r>
              <a:rPr lang="en-US" dirty="0"/>
              <a:t>Creates awareness of services, leading to new referrals</a:t>
            </a:r>
          </a:p>
          <a:p>
            <a:r>
              <a:rPr lang="en-US" dirty="0"/>
              <a:t>Identify guidance and promising practices </a:t>
            </a:r>
          </a:p>
        </p:txBody>
      </p:sp>
    </p:spTree>
    <p:extLst>
      <p:ext uri="{BB962C8B-B14F-4D97-AF65-F5344CB8AC3E}">
        <p14:creationId xmlns:p14="http://schemas.microsoft.com/office/powerpoint/2010/main" val="22299914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DE9E9B-4146-11DC-3756-C9F232A3FF3F}"/>
              </a:ext>
            </a:extLst>
          </p:cNvPr>
          <p:cNvSpPr>
            <a:spLocks noGrp="1"/>
          </p:cNvSpPr>
          <p:nvPr>
            <p:ph type="title"/>
          </p:nvPr>
        </p:nvSpPr>
        <p:spPr/>
        <p:txBody>
          <a:bodyPr>
            <a:normAutofit/>
          </a:bodyPr>
          <a:lstStyle/>
          <a:p>
            <a:r>
              <a:rPr lang="en-US" sz="4400" dirty="0"/>
              <a:t>Objectives</a:t>
            </a:r>
          </a:p>
        </p:txBody>
      </p:sp>
      <p:sp>
        <p:nvSpPr>
          <p:cNvPr id="3" name="Content Placeholder 2">
            <a:extLst>
              <a:ext uri="{FF2B5EF4-FFF2-40B4-BE49-F238E27FC236}">
                <a16:creationId xmlns:a16="http://schemas.microsoft.com/office/drawing/2014/main" id="{B9D5FB8A-131E-A61C-2C05-8B6907F62818}"/>
              </a:ext>
            </a:extLst>
          </p:cNvPr>
          <p:cNvSpPr>
            <a:spLocks noGrp="1"/>
          </p:cNvSpPr>
          <p:nvPr>
            <p:ph idx="1"/>
          </p:nvPr>
        </p:nvSpPr>
        <p:spPr/>
        <p:txBody>
          <a:bodyPr>
            <a:normAutofit/>
          </a:bodyPr>
          <a:lstStyle/>
          <a:p>
            <a:r>
              <a:rPr lang="en-US" dirty="0"/>
              <a:t>Understand Program Strengths: Attendees will be able to identify and articulate the main strengths of OIB programs across the nation. </a:t>
            </a:r>
          </a:p>
          <a:p>
            <a:r>
              <a:rPr lang="en-US" dirty="0"/>
              <a:t>Recognize Challenges: Attendees will be able to identify the primary challenges faced by OIB programs. </a:t>
            </a:r>
          </a:p>
          <a:p>
            <a:r>
              <a:rPr lang="en-US" dirty="0"/>
              <a:t>Explore Opportunities for Improvement: Attendees will explore opportunities for improvement and discuss potential strategies to mitigate these challenges.</a:t>
            </a:r>
          </a:p>
        </p:txBody>
      </p:sp>
    </p:spTree>
    <p:extLst>
      <p:ext uri="{BB962C8B-B14F-4D97-AF65-F5344CB8AC3E}">
        <p14:creationId xmlns:p14="http://schemas.microsoft.com/office/powerpoint/2010/main" val="26783782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73064E-CE2B-C3EB-D6FF-DBD0193060F7}"/>
              </a:ext>
            </a:extLst>
          </p:cNvPr>
          <p:cNvSpPr>
            <a:spLocks noGrp="1"/>
          </p:cNvSpPr>
          <p:nvPr>
            <p:ph type="title"/>
          </p:nvPr>
        </p:nvSpPr>
        <p:spPr/>
        <p:txBody>
          <a:bodyPr/>
          <a:lstStyle/>
          <a:p>
            <a:r>
              <a:rPr lang="en-US" dirty="0"/>
              <a:t>Onboarding</a:t>
            </a:r>
          </a:p>
        </p:txBody>
      </p:sp>
      <p:sp>
        <p:nvSpPr>
          <p:cNvPr id="3" name="Content Placeholder 2">
            <a:extLst>
              <a:ext uri="{FF2B5EF4-FFF2-40B4-BE49-F238E27FC236}">
                <a16:creationId xmlns:a16="http://schemas.microsoft.com/office/drawing/2014/main" id="{1B8AC887-B1C4-B741-DFB1-E19354C89053}"/>
              </a:ext>
            </a:extLst>
          </p:cNvPr>
          <p:cNvSpPr>
            <a:spLocks noGrp="1"/>
          </p:cNvSpPr>
          <p:nvPr>
            <p:ph idx="1"/>
          </p:nvPr>
        </p:nvSpPr>
        <p:spPr/>
        <p:txBody>
          <a:bodyPr/>
          <a:lstStyle/>
          <a:p>
            <a:r>
              <a:rPr lang="en-US" dirty="0"/>
              <a:t>Many OIB-TAC courses currently used</a:t>
            </a:r>
          </a:p>
          <a:p>
            <a:r>
              <a:rPr lang="en-US" dirty="0"/>
              <a:t>Develop additional courses to support onboarding</a:t>
            </a:r>
          </a:p>
          <a:p>
            <a:r>
              <a:rPr lang="en-US" dirty="0"/>
              <a:t>Create onboarding guidance and checklists</a:t>
            </a:r>
          </a:p>
        </p:txBody>
      </p:sp>
    </p:spTree>
    <p:extLst>
      <p:ext uri="{BB962C8B-B14F-4D97-AF65-F5344CB8AC3E}">
        <p14:creationId xmlns:p14="http://schemas.microsoft.com/office/powerpoint/2010/main" val="40975761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19F59-DF61-D71D-F763-71AF21F186F8}"/>
              </a:ext>
            </a:extLst>
          </p:cNvPr>
          <p:cNvSpPr>
            <a:spLocks noGrp="1"/>
          </p:cNvSpPr>
          <p:nvPr>
            <p:ph type="title"/>
          </p:nvPr>
        </p:nvSpPr>
        <p:spPr/>
        <p:txBody>
          <a:bodyPr/>
          <a:lstStyle/>
          <a:p>
            <a:r>
              <a:rPr lang="en-US" dirty="0"/>
              <a:t>Promising Practices</a:t>
            </a:r>
          </a:p>
        </p:txBody>
      </p:sp>
      <p:sp>
        <p:nvSpPr>
          <p:cNvPr id="3" name="Content Placeholder 2">
            <a:extLst>
              <a:ext uri="{FF2B5EF4-FFF2-40B4-BE49-F238E27FC236}">
                <a16:creationId xmlns:a16="http://schemas.microsoft.com/office/drawing/2014/main" id="{53F65625-1EB1-243C-5DB2-87C2AC8CE4A2}"/>
              </a:ext>
            </a:extLst>
          </p:cNvPr>
          <p:cNvSpPr>
            <a:spLocks noGrp="1"/>
          </p:cNvSpPr>
          <p:nvPr>
            <p:ph idx="1"/>
          </p:nvPr>
        </p:nvSpPr>
        <p:spPr/>
        <p:txBody>
          <a:bodyPr/>
          <a:lstStyle/>
          <a:p>
            <a:r>
              <a:rPr lang="en-US" dirty="0"/>
              <a:t>OIB programs need to identify</a:t>
            </a:r>
          </a:p>
          <a:p>
            <a:r>
              <a:rPr lang="en-US" dirty="0"/>
              <a:t>Programs could use program evaluation to help identify potential practices</a:t>
            </a:r>
          </a:p>
          <a:p>
            <a:r>
              <a:rPr lang="en-US" dirty="0"/>
              <a:t>Develop measures and obtain assistance on identification from the OIB-TAC</a:t>
            </a:r>
          </a:p>
        </p:txBody>
      </p:sp>
    </p:spTree>
    <p:extLst>
      <p:ext uri="{BB962C8B-B14F-4D97-AF65-F5344CB8AC3E}">
        <p14:creationId xmlns:p14="http://schemas.microsoft.com/office/powerpoint/2010/main" val="200958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59CCF1-5F2F-E65F-70DA-C737590043B6}"/>
              </a:ext>
            </a:extLst>
          </p:cNvPr>
          <p:cNvSpPr>
            <a:spLocks noGrp="1"/>
          </p:cNvSpPr>
          <p:nvPr>
            <p:ph type="title"/>
          </p:nvPr>
        </p:nvSpPr>
        <p:spPr/>
        <p:txBody>
          <a:bodyPr/>
          <a:lstStyle/>
          <a:p>
            <a:r>
              <a:rPr lang="en-US" dirty="0"/>
              <a:t>Data Collection</a:t>
            </a:r>
          </a:p>
        </p:txBody>
      </p:sp>
      <p:sp>
        <p:nvSpPr>
          <p:cNvPr id="3" name="Content Placeholder 2">
            <a:extLst>
              <a:ext uri="{FF2B5EF4-FFF2-40B4-BE49-F238E27FC236}">
                <a16:creationId xmlns:a16="http://schemas.microsoft.com/office/drawing/2014/main" id="{182B49F4-EAA8-109C-595A-0F40997D15D8}"/>
              </a:ext>
            </a:extLst>
          </p:cNvPr>
          <p:cNvSpPr>
            <a:spLocks noGrp="1"/>
          </p:cNvSpPr>
          <p:nvPr>
            <p:ph idx="1"/>
          </p:nvPr>
        </p:nvSpPr>
        <p:spPr/>
        <p:txBody>
          <a:bodyPr/>
          <a:lstStyle/>
          <a:p>
            <a:r>
              <a:rPr lang="en-US" dirty="0"/>
              <a:t>Programs should review 7-OB data before submitting</a:t>
            </a:r>
          </a:p>
          <a:p>
            <a:r>
              <a:rPr lang="en-US" dirty="0"/>
              <a:t>Extra 30 days provides opportunity to do this internally or with assistance from the OIB-TAC</a:t>
            </a:r>
          </a:p>
          <a:p>
            <a:r>
              <a:rPr lang="en-US" dirty="0"/>
              <a:t>Program managers and staff need to be aware of inconsistencies</a:t>
            </a:r>
          </a:p>
          <a:p>
            <a:r>
              <a:rPr lang="en-US" dirty="0"/>
              <a:t>Work-arounds for inadequacies of case management systems may need to be made</a:t>
            </a:r>
          </a:p>
          <a:p>
            <a:r>
              <a:rPr lang="en-US" dirty="0"/>
              <a:t>OIB-TAC can provide examples of work-arounds</a:t>
            </a:r>
          </a:p>
        </p:txBody>
      </p:sp>
    </p:spTree>
    <p:extLst>
      <p:ext uri="{BB962C8B-B14F-4D97-AF65-F5344CB8AC3E}">
        <p14:creationId xmlns:p14="http://schemas.microsoft.com/office/powerpoint/2010/main" val="4513821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851EEA-4A52-AAC8-6575-21C0207B5D13}"/>
              </a:ext>
            </a:extLst>
          </p:cNvPr>
          <p:cNvSpPr>
            <a:spLocks noGrp="1"/>
          </p:cNvSpPr>
          <p:nvPr>
            <p:ph type="title"/>
          </p:nvPr>
        </p:nvSpPr>
        <p:spPr/>
        <p:txBody>
          <a:bodyPr/>
          <a:lstStyle/>
          <a:p>
            <a:r>
              <a:rPr lang="en-US" dirty="0"/>
              <a:t>RSA Feedback</a:t>
            </a:r>
          </a:p>
        </p:txBody>
      </p:sp>
      <p:sp>
        <p:nvSpPr>
          <p:cNvPr id="3" name="Content Placeholder 2">
            <a:extLst>
              <a:ext uri="{FF2B5EF4-FFF2-40B4-BE49-F238E27FC236}">
                <a16:creationId xmlns:a16="http://schemas.microsoft.com/office/drawing/2014/main" id="{9877BB06-0B49-9C3A-F806-B70B8548AFAA}"/>
              </a:ext>
            </a:extLst>
          </p:cNvPr>
          <p:cNvSpPr>
            <a:spLocks noGrp="1"/>
          </p:cNvSpPr>
          <p:nvPr>
            <p:ph idx="1"/>
          </p:nvPr>
        </p:nvSpPr>
        <p:spPr/>
        <p:txBody>
          <a:bodyPr/>
          <a:lstStyle/>
          <a:p>
            <a:r>
              <a:rPr lang="en-US" dirty="0"/>
              <a:t>No monitoring or feedback for OIB program</a:t>
            </a:r>
          </a:p>
          <a:p>
            <a:r>
              <a:rPr lang="en-US" dirty="0"/>
              <a:t>There are obvious errors in reporting</a:t>
            </a:r>
          </a:p>
          <a:p>
            <a:r>
              <a:rPr lang="en-US" dirty="0"/>
              <a:t>Conversations have already occurred with RSA liaison about reviewing data</a:t>
            </a:r>
          </a:p>
          <a:p>
            <a:r>
              <a:rPr lang="en-US" dirty="0"/>
              <a:t>RSA attending the program manager conference would be an opportunity to address general errors and meeting of RSA targets</a:t>
            </a:r>
          </a:p>
        </p:txBody>
      </p:sp>
    </p:spTree>
    <p:extLst>
      <p:ext uri="{BB962C8B-B14F-4D97-AF65-F5344CB8AC3E}">
        <p14:creationId xmlns:p14="http://schemas.microsoft.com/office/powerpoint/2010/main" val="30623463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44BD71-8E9E-64EB-EE0F-1253B54210EC}"/>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9F408DCF-719C-DB37-63FC-4A5B878EDDE7}"/>
              </a:ext>
            </a:extLst>
          </p:cNvPr>
          <p:cNvSpPr>
            <a:spLocks noGrp="1"/>
          </p:cNvSpPr>
          <p:nvPr>
            <p:ph idx="1"/>
          </p:nvPr>
        </p:nvSpPr>
        <p:spPr/>
        <p:txBody>
          <a:bodyPr/>
          <a:lstStyle/>
          <a:p>
            <a:r>
              <a:rPr lang="en-US" dirty="0"/>
              <a:t>Work together</a:t>
            </a:r>
          </a:p>
          <a:p>
            <a:r>
              <a:rPr lang="en-US" dirty="0"/>
              <a:t>Share your thoughts with the OIB-TAC</a:t>
            </a:r>
          </a:p>
          <a:p>
            <a:r>
              <a:rPr lang="en-US" dirty="0"/>
              <a:t>Keep communication open</a:t>
            </a:r>
          </a:p>
        </p:txBody>
      </p:sp>
    </p:spTree>
    <p:extLst>
      <p:ext uri="{BB962C8B-B14F-4D97-AF65-F5344CB8AC3E}">
        <p14:creationId xmlns:p14="http://schemas.microsoft.com/office/powerpoint/2010/main" val="18253442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phic 5" descr="OIB-TAC logo">
            <a:extLst>
              <a:ext uri="{FF2B5EF4-FFF2-40B4-BE49-F238E27FC236}">
                <a16:creationId xmlns:a16="http://schemas.microsoft.com/office/drawing/2014/main" id="{215A5866-6B95-7472-3E15-F753D6FE3640}"/>
              </a:ext>
              <a:ext uri="{C183D7F6-B498-43B3-948B-1728B52AA6E4}">
                <adec:decorative xmlns:adec="http://schemas.microsoft.com/office/drawing/2017/decorative" val="0"/>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084197" y="133283"/>
            <a:ext cx="6975606" cy="1930519"/>
          </a:xfrm>
          <a:prstGeom prst="rect">
            <a:avLst/>
          </a:prstGeom>
        </p:spPr>
      </p:pic>
      <p:sp>
        <p:nvSpPr>
          <p:cNvPr id="2" name="TextBox 1">
            <a:extLst>
              <a:ext uri="{FF2B5EF4-FFF2-40B4-BE49-F238E27FC236}">
                <a16:creationId xmlns:a16="http://schemas.microsoft.com/office/drawing/2014/main" id="{A68314C5-9723-0441-1A16-3892883733A0}"/>
              </a:ext>
            </a:extLst>
          </p:cNvPr>
          <p:cNvSpPr txBox="1"/>
          <p:nvPr/>
        </p:nvSpPr>
        <p:spPr>
          <a:xfrm>
            <a:off x="158454" y="2154975"/>
            <a:ext cx="8827092" cy="3416320"/>
          </a:xfrm>
          <a:prstGeom prst="rect">
            <a:avLst/>
          </a:prstGeom>
          <a:noFill/>
          <a:ln>
            <a:noFill/>
          </a:ln>
        </p:spPr>
        <p:txBody>
          <a:bodyPr wrap="square" rtlCol="0">
            <a:spAutoFit/>
          </a:bodyPr>
          <a:lstStyle/>
          <a:p>
            <a:pPr algn="ctr" defTabSz="685800"/>
            <a:r>
              <a:rPr lang="en-US" sz="2400" dirty="0">
                <a:solidFill>
                  <a:schemeClr val="tx1"/>
                </a:solidFill>
                <a:latin typeface="Arial" panose="020B0604020202020204" pitchFamily="34" charset="0"/>
                <a:ea typeface="Tahoma" panose="020B0604030504040204" pitchFamily="34" charset="0"/>
                <a:cs typeface="Arial" panose="020B0604020202020204" pitchFamily="34" charset="0"/>
              </a:rPr>
              <a:t>The Older Individuals who are Blind Technical Assistance Center (OIB-TAC) is a development of the National Research &amp; Training Center on Blindness and Low Vision (NRTC) at Mississippi State University, </a:t>
            </a:r>
            <a:r>
              <a:rPr lang="en-US" sz="2400" dirty="0">
                <a:effectLst/>
                <a:latin typeface="Arial" panose="020B0604020202020204" pitchFamily="34" charset="0"/>
                <a:ea typeface="Calibri" panose="020F0502020204030204" pitchFamily="34" charset="0"/>
                <a:cs typeface="Arial" panose="020B0604020202020204" pitchFamily="34" charset="0"/>
              </a:rPr>
              <a:t>focused on providing training and technical assistance to designated State agencies (DSAs) or other providers of independent living services for older individuals who are blind that are funded with OIB funds. </a:t>
            </a:r>
            <a:r>
              <a:rPr lang="en-US" sz="2400" dirty="0">
                <a:solidFill>
                  <a:schemeClr val="tx1"/>
                </a:solidFill>
                <a:latin typeface="Arial" panose="020B0604020202020204" pitchFamily="34" charset="0"/>
                <a:ea typeface="Tahoma" panose="020B0604030504040204" pitchFamily="34" charset="0"/>
                <a:cs typeface="Arial" panose="020B0604020202020204" pitchFamily="34" charset="0"/>
              </a:rPr>
              <a:t>This grant, H177Z250001, is funded by the Rehabilitation Services Administration (RSA) under the U.S. Department of Education. </a:t>
            </a:r>
          </a:p>
        </p:txBody>
      </p:sp>
    </p:spTree>
    <p:extLst>
      <p:ext uri="{BB962C8B-B14F-4D97-AF65-F5344CB8AC3E}">
        <p14:creationId xmlns:p14="http://schemas.microsoft.com/office/powerpoint/2010/main" val="38052232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Graphic 5" descr="OIB-TAC logo">
            <a:extLst>
              <a:ext uri="{FF2B5EF4-FFF2-40B4-BE49-F238E27FC236}">
                <a16:creationId xmlns:a16="http://schemas.microsoft.com/office/drawing/2014/main" id="{80764F00-EB1C-0357-06D5-9AACD7F6E08B}"/>
              </a:ext>
              <a:ext uri="{C183D7F6-B498-43B3-948B-1728B52AA6E4}">
                <adec:decorative xmlns:adec="http://schemas.microsoft.com/office/drawing/2017/decorative" val="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1084197" y="133283"/>
            <a:ext cx="6975606" cy="1930519"/>
          </a:xfrm>
          <a:prstGeom prst="rect">
            <a:avLst/>
          </a:prstGeom>
        </p:spPr>
      </p:pic>
      <p:sp>
        <p:nvSpPr>
          <p:cNvPr id="10" name="Text Placeholder 1">
            <a:extLst>
              <a:ext uri="{FF2B5EF4-FFF2-40B4-BE49-F238E27FC236}">
                <a16:creationId xmlns:a16="http://schemas.microsoft.com/office/drawing/2014/main" id="{CF133A6A-65E4-2C16-D8D8-9121FF864A26}"/>
              </a:ext>
            </a:extLst>
          </p:cNvPr>
          <p:cNvSpPr txBox="1">
            <a:spLocks/>
          </p:cNvSpPr>
          <p:nvPr/>
        </p:nvSpPr>
        <p:spPr>
          <a:xfrm>
            <a:off x="105008" y="1946603"/>
            <a:ext cx="8927765" cy="2217682"/>
          </a:xfrm>
          <a:prstGeom prst="rect">
            <a:avLst/>
          </a:prstGeom>
        </p:spPr>
        <p:txBody>
          <a:bodyPr/>
          <a:lstStyle>
            <a:lvl1pPr marL="342900" indent="-342900" algn="l" defTabSz="342900" rtl="0" eaLnBrk="1" latinLnBrk="0" hangingPunct="1">
              <a:spcBef>
                <a:spcPct val="20000"/>
              </a:spcBef>
              <a:buFont typeface="Wingdings" panose="05000000000000000000" pitchFamily="2" charset="2"/>
              <a:buChar char="§"/>
              <a:defRPr sz="3200" kern="1200">
                <a:solidFill>
                  <a:schemeClr val="tx1"/>
                </a:solidFill>
                <a:latin typeface="Arial" panose="020B0604020202020204" pitchFamily="34" charset="0"/>
                <a:ea typeface="Tahoma" panose="020B0604030504040204" pitchFamily="34" charset="0"/>
                <a:cs typeface="Arial" panose="020B0604020202020204" pitchFamily="34" charset="0"/>
              </a:defRPr>
            </a:lvl1pPr>
            <a:lvl2pPr marL="685800" indent="-300038" algn="l" defTabSz="3429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Tahoma" panose="020B0604030504040204" pitchFamily="34" charset="0"/>
                <a:cs typeface="Arial" panose="020B0604020202020204" pitchFamily="34" charset="0"/>
              </a:defRPr>
            </a:lvl2pPr>
            <a:lvl3pPr marL="903288" indent="-217488" algn="l" defTabSz="342900" rtl="0" eaLnBrk="1" latinLnBrk="0" hangingPunct="1">
              <a:spcBef>
                <a:spcPct val="20000"/>
              </a:spcBef>
              <a:buFont typeface="Tahoma" panose="020B0604030504040204" pitchFamily="34" charset="0"/>
              <a:buChar char="−"/>
              <a:defRPr sz="2400" kern="1200">
                <a:solidFill>
                  <a:schemeClr val="tx1"/>
                </a:solidFill>
                <a:latin typeface="Arial" panose="020B0604020202020204" pitchFamily="34" charset="0"/>
                <a:ea typeface="Tahoma" panose="020B0604030504040204" pitchFamily="34" charset="0"/>
                <a:cs typeface="Arial" panose="020B0604020202020204" pitchFamily="34" charset="0"/>
              </a:defRPr>
            </a:lvl3pPr>
            <a:lvl4pPr marL="1085850" indent="-171450" algn="l" defTabSz="342900" rtl="0" eaLnBrk="1" latinLnBrk="0" hangingPunct="1">
              <a:spcBef>
                <a:spcPct val="20000"/>
              </a:spcBef>
              <a:buFont typeface="Wingdings" panose="05000000000000000000" pitchFamily="2" charset="2"/>
              <a:buChar char="§"/>
              <a:defRPr sz="2000" kern="1200">
                <a:solidFill>
                  <a:schemeClr val="tx1"/>
                </a:solidFill>
                <a:latin typeface="Arial" panose="020B0604020202020204" pitchFamily="34" charset="0"/>
                <a:ea typeface="Tahoma" panose="020B0604030504040204" pitchFamily="34" charset="0"/>
                <a:cs typeface="Arial" panose="020B0604020202020204" pitchFamily="34" charset="0"/>
              </a:defRPr>
            </a:lvl4pPr>
            <a:lvl5pPr marL="1314450" indent="-171450" algn="l" defTabSz="342900" rtl="0" eaLnBrk="1" latinLnBrk="0" hangingPunct="1">
              <a:spcBef>
                <a:spcPct val="20000"/>
              </a:spcBef>
              <a:buFont typeface="Arial" panose="020B0604020202020204" pitchFamily="34" charset="0"/>
              <a:buChar char="•"/>
              <a:defRPr sz="1800" kern="1200">
                <a:solidFill>
                  <a:schemeClr val="tx1"/>
                </a:solidFill>
                <a:latin typeface="Arial" panose="020B0604020202020204" pitchFamily="34" charset="0"/>
                <a:ea typeface="Tahoma" panose="020B0604030504040204" pitchFamily="34" charset="0"/>
                <a:cs typeface="Arial" panose="020B0604020202020204" pitchFamily="34" charset="0"/>
              </a:defRPr>
            </a:lvl5pPr>
            <a:lvl6pPr marL="1540669" indent="-171450" algn="l" defTabSz="342900" rtl="0" eaLnBrk="1" latinLnBrk="0" hangingPunct="1">
              <a:spcBef>
                <a:spcPct val="20000"/>
              </a:spcBef>
              <a:buFont typeface="Palatino Linotype" panose="02040502050505030304" pitchFamily="18" charset="0"/>
              <a:buChar char="−"/>
              <a:defRPr sz="1800" kern="1200">
                <a:solidFill>
                  <a:schemeClr val="tx1"/>
                </a:solidFill>
                <a:latin typeface="Arial" panose="020B0604020202020204" pitchFamily="34" charset="0"/>
                <a:ea typeface="Tahoma" panose="020B0604030504040204" pitchFamily="34" charset="0"/>
                <a:cs typeface="Arial" panose="020B0604020202020204" pitchFamily="34" charset="0"/>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a:lstStyle>
          <a:p>
            <a:pPr marL="0" indent="0">
              <a:buNone/>
            </a:pPr>
            <a:r>
              <a:rPr lang="fr-FR" sz="2800" dirty="0"/>
              <a:t>Name: </a:t>
            </a:r>
          </a:p>
          <a:p>
            <a:pPr marL="0" indent="0">
              <a:buNone/>
            </a:pPr>
            <a:r>
              <a:rPr lang="fr-FR" sz="2800" dirty="0"/>
              <a:t>Email:</a:t>
            </a:r>
          </a:p>
          <a:p>
            <a:pPr marL="0" indent="0">
              <a:buNone/>
            </a:pPr>
            <a:r>
              <a:rPr lang="fr-FR" sz="2800" dirty="0"/>
              <a:t>Phone:</a:t>
            </a:r>
          </a:p>
        </p:txBody>
      </p:sp>
      <p:sp>
        <p:nvSpPr>
          <p:cNvPr id="9" name="Title 2">
            <a:extLst>
              <a:ext uri="{FF2B5EF4-FFF2-40B4-BE49-F238E27FC236}">
                <a16:creationId xmlns:a16="http://schemas.microsoft.com/office/drawing/2014/main" id="{6B5D3140-8684-283D-63F4-E9229FCF1EDC}"/>
              </a:ext>
            </a:extLst>
          </p:cNvPr>
          <p:cNvSpPr txBox="1">
            <a:spLocks/>
          </p:cNvSpPr>
          <p:nvPr/>
        </p:nvSpPr>
        <p:spPr>
          <a:xfrm>
            <a:off x="89080" y="4130324"/>
            <a:ext cx="8774027" cy="501220"/>
          </a:xfrm>
          <a:prstGeom prst="rect">
            <a:avLst/>
          </a:prstGeom>
        </p:spPr>
        <p:txBody>
          <a:bodyPr/>
          <a:lstStyle>
            <a:lvl1pPr algn="ctr" defTabSz="342900" rtl="0" eaLnBrk="1" latinLnBrk="0" hangingPunct="1">
              <a:spcBef>
                <a:spcPct val="0"/>
              </a:spcBef>
              <a:buNone/>
              <a:defRPr sz="4000" b="1" kern="1200">
                <a:solidFill>
                  <a:schemeClr val="tx2"/>
                </a:solidFill>
                <a:latin typeface="Arial Black" panose="020B0A04020102020204" pitchFamily="34" charset="0"/>
                <a:ea typeface="Tahoma" panose="020B0604030504040204" pitchFamily="34" charset="0"/>
                <a:cs typeface="Tahoma" panose="020B0604030504040204" pitchFamily="34" charset="0"/>
              </a:defRPr>
            </a:lvl1pPr>
          </a:lstStyle>
          <a:p>
            <a:pPr algn="l"/>
            <a:r>
              <a:rPr lang="en-US" sz="2400" dirty="0">
                <a:solidFill>
                  <a:srgbClr val="5D1725"/>
                </a:solidFill>
              </a:rPr>
              <a:t>For more information, please contact:</a:t>
            </a:r>
          </a:p>
        </p:txBody>
      </p:sp>
      <p:sp>
        <p:nvSpPr>
          <p:cNvPr id="5" name="TextBox 4" descr="For more information, please contact:&#10;OIB-TAC: www.oib-tac.org&#10;NRTC: blind.msstate.edu&#10;ntac.blind.msstate.edu&#10;www.facebook.com/msu.nrtc    www.twitter.com/msu_nrtc&#10;">
            <a:extLst>
              <a:ext uri="{FF2B5EF4-FFF2-40B4-BE49-F238E27FC236}">
                <a16:creationId xmlns:a16="http://schemas.microsoft.com/office/drawing/2014/main" id="{BDAD53B7-C8FC-254B-7B21-F1FD1086FB38}"/>
              </a:ext>
            </a:extLst>
          </p:cNvPr>
          <p:cNvSpPr txBox="1"/>
          <p:nvPr/>
        </p:nvSpPr>
        <p:spPr>
          <a:xfrm>
            <a:off x="89080" y="4495299"/>
            <a:ext cx="4947336" cy="2015936"/>
          </a:xfrm>
          <a:prstGeom prst="rect">
            <a:avLst/>
          </a:prstGeom>
          <a:noFill/>
          <a:ln>
            <a:noFill/>
          </a:ln>
        </p:spPr>
        <p:txBody>
          <a:bodyPr wrap="square" rtlCol="0">
            <a:spAutoFit/>
          </a:bodyPr>
          <a:lstStyle/>
          <a:p>
            <a:pPr defTabSz="685800"/>
            <a:r>
              <a:rPr lang="en-US" sz="2000" dirty="0">
                <a:solidFill>
                  <a:srgbClr val="5D1725"/>
                </a:solidFill>
                <a:latin typeface="Tahoma" panose="020B0604030504040204" pitchFamily="34" charset="0"/>
                <a:ea typeface="Tahoma" panose="020B0604030504040204" pitchFamily="34" charset="0"/>
                <a:cs typeface="Tahoma" panose="020B0604030504040204" pitchFamily="34" charset="0"/>
              </a:rPr>
              <a:t>OIB-TAC: 	</a:t>
            </a:r>
            <a:r>
              <a:rPr lang="en-US" sz="2000" baseline="0" dirty="0">
                <a:solidFill>
                  <a:srgbClr val="5D1725"/>
                </a:solidFill>
                <a:latin typeface="Tahoma" panose="020B0604030504040204" pitchFamily="34" charset="0"/>
                <a:ea typeface="Tahoma" panose="020B0604030504040204" pitchFamily="34" charset="0"/>
                <a:cs typeface="Tahoma" panose="020B0604030504040204" pitchFamily="34" charset="0"/>
                <a:hlinkClick r:id="rId3" tooltip="To visit OIB-TAC online, select the link."/>
              </a:rPr>
              <a:t>www.oib-tac.org</a:t>
            </a:r>
            <a:endParaRPr lang="en-US" sz="2000" baseline="0" dirty="0">
              <a:solidFill>
                <a:srgbClr val="5D1725"/>
              </a:solidFill>
              <a:latin typeface="Tahoma" panose="020B0604030504040204" pitchFamily="34" charset="0"/>
              <a:ea typeface="Tahoma" panose="020B0604030504040204" pitchFamily="34" charset="0"/>
              <a:cs typeface="Tahoma" panose="020B0604030504040204" pitchFamily="34" charset="0"/>
            </a:endParaRPr>
          </a:p>
          <a:p>
            <a:pPr>
              <a:spcAft>
                <a:spcPts val="600"/>
              </a:spcAft>
            </a:pPr>
            <a:endParaRPr lang="en-US" sz="2000" baseline="0" dirty="0">
              <a:solidFill>
                <a:srgbClr val="5D1725"/>
              </a:solidFill>
              <a:latin typeface="Tahoma" panose="020B0604030504040204" pitchFamily="34" charset="0"/>
              <a:ea typeface="Tahoma" panose="020B0604030504040204" pitchFamily="34" charset="0"/>
              <a:cs typeface="Tahoma" panose="020B0604030504040204" pitchFamily="34" charset="0"/>
            </a:endParaRPr>
          </a:p>
          <a:p>
            <a:pPr defTabSz="685800"/>
            <a:r>
              <a:rPr lang="en-US" sz="2000" dirty="0">
                <a:solidFill>
                  <a:srgbClr val="5D1725"/>
                </a:solidFill>
                <a:latin typeface="Tahoma" panose="020B0604030504040204" pitchFamily="34" charset="0"/>
                <a:ea typeface="Tahoma" panose="020B0604030504040204" pitchFamily="34" charset="0"/>
                <a:cs typeface="Tahoma" panose="020B0604030504040204" pitchFamily="34" charset="0"/>
              </a:rPr>
              <a:t>NRTC: 	</a:t>
            </a:r>
            <a:r>
              <a:rPr lang="en-US" sz="2000" u="none" dirty="0">
                <a:solidFill>
                  <a:srgbClr val="5D1725"/>
                </a:solidFill>
                <a:latin typeface="Tahoma" panose="020B0604030504040204" pitchFamily="34" charset="0"/>
                <a:ea typeface="Tahoma" panose="020B0604030504040204" pitchFamily="34" charset="0"/>
                <a:cs typeface="Tahoma" panose="020B0604030504040204" pitchFamily="34" charset="0"/>
                <a:hlinkClick r:id="rId4" tooltip="To visit the NRTC online, select the link."/>
              </a:rPr>
              <a:t>blind.msstate.edu</a:t>
            </a:r>
            <a:endParaRPr lang="en-US" sz="2000" u="none" dirty="0">
              <a:solidFill>
                <a:srgbClr val="5D1725"/>
              </a:solidFill>
              <a:latin typeface="Tahoma" panose="020B0604030504040204" pitchFamily="34" charset="0"/>
              <a:ea typeface="Tahoma" panose="020B0604030504040204" pitchFamily="34" charset="0"/>
              <a:cs typeface="Tahoma" panose="020B0604030504040204" pitchFamily="34" charset="0"/>
            </a:endParaRPr>
          </a:p>
          <a:p>
            <a:pPr defTabSz="685800"/>
            <a:r>
              <a:rPr lang="en-US" sz="2000" u="none" dirty="0">
                <a:solidFill>
                  <a:srgbClr val="5D1725"/>
                </a:solidFill>
                <a:latin typeface="Tahoma" panose="020B0604030504040204" pitchFamily="34" charset="0"/>
                <a:ea typeface="Tahoma" panose="020B0604030504040204" pitchFamily="34" charset="0"/>
                <a:cs typeface="Tahoma" panose="020B0604030504040204" pitchFamily="34" charset="0"/>
              </a:rPr>
              <a:t>		</a:t>
            </a:r>
            <a:r>
              <a:rPr lang="en-US" sz="2000" u="none" dirty="0">
                <a:solidFill>
                  <a:srgbClr val="5D1725"/>
                </a:solidFill>
                <a:latin typeface="Tahoma" panose="020B0604030504040204" pitchFamily="34" charset="0"/>
                <a:ea typeface="Tahoma" panose="020B0604030504040204" pitchFamily="34" charset="0"/>
                <a:cs typeface="Tahoma" panose="020B0604030504040204" pitchFamily="34" charset="0"/>
                <a:hlinkClick r:id="rId5" tooltip="To visit the NTAC online, select the link."/>
              </a:rPr>
              <a:t>ntac.blind.msstate.edu</a:t>
            </a:r>
            <a:endParaRPr lang="en-US" sz="2000" u="none" dirty="0">
              <a:solidFill>
                <a:srgbClr val="5D1725"/>
              </a:solidFill>
              <a:latin typeface="Tahoma" panose="020B0604030504040204" pitchFamily="34" charset="0"/>
              <a:ea typeface="Tahoma" panose="020B0604030504040204" pitchFamily="34" charset="0"/>
              <a:cs typeface="Tahoma" panose="020B0604030504040204" pitchFamily="34" charset="0"/>
            </a:endParaRPr>
          </a:p>
          <a:p>
            <a:pPr defTabSz="685800"/>
            <a:r>
              <a:rPr lang="en-US" sz="2000" u="none" baseline="0" dirty="0">
                <a:solidFill>
                  <a:srgbClr val="5D1725"/>
                </a:solidFill>
                <a:latin typeface="Tahoma" panose="020B0604030504040204" pitchFamily="34" charset="0"/>
                <a:ea typeface="Tahoma" panose="020B0604030504040204" pitchFamily="34" charset="0"/>
                <a:cs typeface="Tahoma" panose="020B0604030504040204" pitchFamily="34" charset="0"/>
              </a:rPr>
              <a:t>		</a:t>
            </a:r>
            <a:r>
              <a:rPr lang="en-US" sz="2000" u="none" baseline="0" dirty="0">
                <a:solidFill>
                  <a:srgbClr val="5D1725"/>
                </a:solidFill>
                <a:latin typeface="Tahoma" panose="020B0604030504040204" pitchFamily="34" charset="0"/>
                <a:ea typeface="Tahoma" panose="020B0604030504040204" pitchFamily="34" charset="0"/>
                <a:cs typeface="Tahoma" panose="020B0604030504040204" pitchFamily="34" charset="0"/>
                <a:hlinkClick r:id="rId6" tooltip="To visit the NRTC on Facebook, select the link."/>
              </a:rPr>
              <a:t>www.facebook.com/theNRTC</a:t>
            </a:r>
            <a:r>
              <a:rPr lang="en-US" sz="2000" u="none" dirty="0">
                <a:solidFill>
                  <a:srgbClr val="5D1725"/>
                </a:solidFill>
                <a:latin typeface="Tahoma" panose="020B0604030504040204" pitchFamily="34" charset="0"/>
                <a:ea typeface="Tahoma" panose="020B0604030504040204" pitchFamily="34" charset="0"/>
                <a:cs typeface="Tahoma" panose="020B0604030504040204" pitchFamily="34" charset="0"/>
              </a:rPr>
              <a:t>		</a:t>
            </a:r>
            <a:r>
              <a:rPr lang="en-US" sz="2000" u="none" baseline="0" dirty="0">
                <a:solidFill>
                  <a:srgbClr val="5D1725"/>
                </a:solidFill>
                <a:latin typeface="Tahoma" panose="020B0604030504040204" pitchFamily="34" charset="0"/>
                <a:ea typeface="Tahoma" panose="020B0604030504040204" pitchFamily="34" charset="0"/>
                <a:cs typeface="Tahoma" panose="020B0604030504040204" pitchFamily="34" charset="0"/>
                <a:hlinkClick r:id="rId7" tooltip="To vist the NRTC on Twitter, select the link."/>
              </a:rPr>
              <a:t>www.x.com/MSU_NRTC</a:t>
            </a:r>
            <a:endParaRPr lang="en-US" sz="2000" u="none" baseline="0" dirty="0">
              <a:solidFill>
                <a:srgbClr val="5D1725"/>
              </a:solidFill>
              <a:latin typeface="Tahoma" panose="020B0604030504040204" pitchFamily="34" charset="0"/>
              <a:ea typeface="Tahoma" panose="020B0604030504040204" pitchFamily="34" charset="0"/>
              <a:cs typeface="Tahoma" panose="020B0604030504040204" pitchFamily="34" charset="0"/>
            </a:endParaRPr>
          </a:p>
        </p:txBody>
      </p:sp>
      <p:sp>
        <p:nvSpPr>
          <p:cNvPr id="6" name="TextBox 5" descr="P.O. Box 6189&#10;Room 150, Industrial Ed Bldg&#10;108 Herbert – South&#10;Mississippi State, MS 39762&#10;P. 662.325.2001">
            <a:extLst>
              <a:ext uri="{FF2B5EF4-FFF2-40B4-BE49-F238E27FC236}">
                <a16:creationId xmlns:a16="http://schemas.microsoft.com/office/drawing/2014/main" id="{91C948A0-79C1-2C54-76D3-D09011E7AE43}"/>
              </a:ext>
            </a:extLst>
          </p:cNvPr>
          <p:cNvSpPr txBox="1"/>
          <p:nvPr/>
        </p:nvSpPr>
        <p:spPr>
          <a:xfrm>
            <a:off x="5478424" y="5171955"/>
            <a:ext cx="3590925" cy="1349087"/>
          </a:xfrm>
          <a:prstGeom prst="rect">
            <a:avLst/>
          </a:prstGeom>
          <a:noFill/>
          <a:ln>
            <a:noFill/>
          </a:ln>
        </p:spPr>
        <p:txBody>
          <a:bodyPr wrap="square" rtlCol="0">
            <a:spAutoFit/>
          </a:bodyPr>
          <a:lstStyle/>
          <a:p>
            <a:pPr>
              <a:spcBef>
                <a:spcPts val="200"/>
              </a:spcBef>
            </a:pPr>
            <a:r>
              <a:rPr lang="en-US" sz="2000" dirty="0">
                <a:solidFill>
                  <a:srgbClr val="5D1725"/>
                </a:solidFill>
                <a:latin typeface="Tahoma" panose="020B0604030504040204" pitchFamily="34" charset="0"/>
                <a:ea typeface="Tahoma" panose="020B0604030504040204" pitchFamily="34" charset="0"/>
                <a:cs typeface="Tahoma" panose="020B0604030504040204" pitchFamily="34" charset="0"/>
              </a:rPr>
              <a:t>P.O. Box 6189</a:t>
            </a:r>
            <a:br>
              <a:rPr lang="en-US" sz="2000" dirty="0">
                <a:solidFill>
                  <a:srgbClr val="5D1725"/>
                </a:solidFill>
                <a:latin typeface="Tahoma" panose="020B0604030504040204" pitchFamily="34" charset="0"/>
                <a:ea typeface="Tahoma" panose="020B0604030504040204" pitchFamily="34" charset="0"/>
                <a:cs typeface="Tahoma" panose="020B0604030504040204" pitchFamily="34" charset="0"/>
              </a:rPr>
            </a:br>
            <a:r>
              <a:rPr lang="en-US" sz="2000" dirty="0">
                <a:solidFill>
                  <a:srgbClr val="5D1725"/>
                </a:solidFill>
                <a:latin typeface="Tahoma" panose="020B0604030504040204" pitchFamily="34" charset="0"/>
                <a:ea typeface="Tahoma" panose="020B0604030504040204" pitchFamily="34" charset="0"/>
                <a:cs typeface="Tahoma" panose="020B0604030504040204" pitchFamily="34" charset="0"/>
              </a:rPr>
              <a:t>205 Morgan Avenue</a:t>
            </a:r>
          </a:p>
          <a:p>
            <a:pPr defTabSz="685800">
              <a:spcBef>
                <a:spcPts val="200"/>
              </a:spcBef>
              <a:spcAft>
                <a:spcPts val="600"/>
              </a:spcAft>
            </a:pPr>
            <a:r>
              <a:rPr lang="en-US" sz="2000" dirty="0">
                <a:solidFill>
                  <a:srgbClr val="5D1725"/>
                </a:solidFill>
                <a:latin typeface="Tahoma" panose="020B0604030504040204" pitchFamily="34" charset="0"/>
                <a:ea typeface="Tahoma" panose="020B0604030504040204" pitchFamily="34" charset="0"/>
                <a:cs typeface="Tahoma" panose="020B0604030504040204" pitchFamily="34" charset="0"/>
              </a:rPr>
              <a:t>Mississippi State, MS 39762</a:t>
            </a:r>
            <a:br>
              <a:rPr lang="en-US" sz="2000" dirty="0">
                <a:solidFill>
                  <a:srgbClr val="5D1725"/>
                </a:solidFill>
                <a:latin typeface="Tahoma" panose="020B0604030504040204" pitchFamily="34" charset="0"/>
                <a:ea typeface="Tahoma" panose="020B0604030504040204" pitchFamily="34" charset="0"/>
                <a:cs typeface="Tahoma" panose="020B0604030504040204" pitchFamily="34" charset="0"/>
              </a:rPr>
            </a:br>
            <a:r>
              <a:rPr lang="en-US" sz="2000" dirty="0">
                <a:solidFill>
                  <a:srgbClr val="5D1725"/>
                </a:solidFill>
                <a:latin typeface="Tahoma" panose="020B0604030504040204" pitchFamily="34" charset="0"/>
                <a:ea typeface="Tahoma" panose="020B0604030504040204" pitchFamily="34" charset="0"/>
                <a:cs typeface="Tahoma" panose="020B0604030504040204" pitchFamily="34" charset="0"/>
              </a:rPr>
              <a:t>P. 662.325.2001</a:t>
            </a:r>
            <a:endParaRPr lang="en-US" sz="2000" u="none" baseline="0" dirty="0">
              <a:solidFill>
                <a:srgbClr val="5D1725"/>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9433377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9E7D7A-0FF8-FAA3-4C10-B50890466911}"/>
              </a:ext>
            </a:extLst>
          </p:cNvPr>
          <p:cNvSpPr>
            <a:spLocks noGrp="1"/>
          </p:cNvSpPr>
          <p:nvPr>
            <p:ph type="title"/>
          </p:nvPr>
        </p:nvSpPr>
        <p:spPr/>
        <p:txBody>
          <a:bodyPr>
            <a:normAutofit/>
          </a:bodyPr>
          <a:lstStyle/>
          <a:p>
            <a:r>
              <a:rPr lang="en-US" dirty="0"/>
              <a:t>Independent Living Services</a:t>
            </a:r>
          </a:p>
        </p:txBody>
      </p:sp>
      <p:sp>
        <p:nvSpPr>
          <p:cNvPr id="3" name="Content Placeholder 2">
            <a:extLst>
              <a:ext uri="{FF2B5EF4-FFF2-40B4-BE49-F238E27FC236}">
                <a16:creationId xmlns:a16="http://schemas.microsoft.com/office/drawing/2014/main" id="{937445A7-8C73-AD02-6ED3-B553E82F0857}"/>
              </a:ext>
            </a:extLst>
          </p:cNvPr>
          <p:cNvSpPr>
            <a:spLocks noGrp="1"/>
          </p:cNvSpPr>
          <p:nvPr>
            <p:ph idx="1"/>
          </p:nvPr>
        </p:nvSpPr>
        <p:spPr/>
        <p:txBody>
          <a:bodyPr/>
          <a:lstStyle/>
          <a:p>
            <a:r>
              <a:rPr lang="en-US" dirty="0"/>
              <a:t>Older individuals who are blind are individuals 55 and older with a severe vision impairment</a:t>
            </a:r>
          </a:p>
          <a:p>
            <a:r>
              <a:rPr lang="en-US" dirty="0"/>
              <a:t>Authorized but not funded in the Rehabilitation Act of 1973</a:t>
            </a:r>
          </a:p>
          <a:p>
            <a:r>
              <a:rPr lang="en-US" dirty="0"/>
              <a:t>Funded at $15 million as a formula program in 2000</a:t>
            </a:r>
          </a:p>
          <a:p>
            <a:r>
              <a:rPr lang="en-US" dirty="0"/>
              <a:t>Currently funded at just over $32 million</a:t>
            </a:r>
          </a:p>
        </p:txBody>
      </p:sp>
    </p:spTree>
    <p:extLst>
      <p:ext uri="{BB962C8B-B14F-4D97-AF65-F5344CB8AC3E}">
        <p14:creationId xmlns:p14="http://schemas.microsoft.com/office/powerpoint/2010/main" val="11849171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EC75E8-2EC8-BF13-6F65-414BFCAB4BE1}"/>
              </a:ext>
            </a:extLst>
          </p:cNvPr>
          <p:cNvSpPr>
            <a:spLocks noGrp="1"/>
          </p:cNvSpPr>
          <p:nvPr>
            <p:ph type="title"/>
          </p:nvPr>
        </p:nvSpPr>
        <p:spPr/>
        <p:txBody>
          <a:bodyPr/>
          <a:lstStyle/>
          <a:p>
            <a:r>
              <a:rPr lang="en-US" dirty="0"/>
              <a:t>OIB-TAC</a:t>
            </a:r>
          </a:p>
        </p:txBody>
      </p:sp>
      <p:sp>
        <p:nvSpPr>
          <p:cNvPr id="3" name="Content Placeholder 2">
            <a:extLst>
              <a:ext uri="{FF2B5EF4-FFF2-40B4-BE49-F238E27FC236}">
                <a16:creationId xmlns:a16="http://schemas.microsoft.com/office/drawing/2014/main" id="{1173C73D-2C15-228E-D80B-47FAF3752A9A}"/>
              </a:ext>
            </a:extLst>
          </p:cNvPr>
          <p:cNvSpPr>
            <a:spLocks noGrp="1"/>
          </p:cNvSpPr>
          <p:nvPr>
            <p:ph idx="1"/>
          </p:nvPr>
        </p:nvSpPr>
        <p:spPr/>
        <p:txBody>
          <a:bodyPr/>
          <a:lstStyle/>
          <a:p>
            <a:r>
              <a:rPr lang="en-US" dirty="0"/>
              <a:t>Authorized in the WIOA, 2014</a:t>
            </a:r>
          </a:p>
          <a:p>
            <a:r>
              <a:rPr lang="en-US" dirty="0"/>
              <a:t>1.8 to 2.0% of total OIB funds</a:t>
            </a:r>
          </a:p>
          <a:p>
            <a:r>
              <a:rPr lang="en-US" dirty="0"/>
              <a:t>Awarded to the NRTC beginning October 1, 2015</a:t>
            </a:r>
          </a:p>
        </p:txBody>
      </p:sp>
    </p:spTree>
    <p:extLst>
      <p:ext uri="{BB962C8B-B14F-4D97-AF65-F5344CB8AC3E}">
        <p14:creationId xmlns:p14="http://schemas.microsoft.com/office/powerpoint/2010/main" val="7713291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87916-2357-E9FB-BBB8-3F72D269194D}"/>
              </a:ext>
            </a:extLst>
          </p:cNvPr>
          <p:cNvSpPr>
            <a:spLocks noGrp="1"/>
          </p:cNvSpPr>
          <p:nvPr>
            <p:ph type="title"/>
          </p:nvPr>
        </p:nvSpPr>
        <p:spPr/>
        <p:txBody>
          <a:bodyPr/>
          <a:lstStyle/>
          <a:p>
            <a:r>
              <a:rPr lang="en-US" dirty="0"/>
              <a:t>Focus Areas</a:t>
            </a:r>
          </a:p>
        </p:txBody>
      </p:sp>
      <p:sp>
        <p:nvSpPr>
          <p:cNvPr id="3" name="Content Placeholder 2">
            <a:extLst>
              <a:ext uri="{FF2B5EF4-FFF2-40B4-BE49-F238E27FC236}">
                <a16:creationId xmlns:a16="http://schemas.microsoft.com/office/drawing/2014/main" id="{3AD5C785-3566-4E17-2110-F63501426049}"/>
              </a:ext>
            </a:extLst>
          </p:cNvPr>
          <p:cNvSpPr>
            <a:spLocks noGrp="1"/>
          </p:cNvSpPr>
          <p:nvPr>
            <p:ph idx="1"/>
          </p:nvPr>
        </p:nvSpPr>
        <p:spPr/>
        <p:txBody>
          <a:bodyPr/>
          <a:lstStyle/>
          <a:p>
            <a:r>
              <a:rPr lang="en-US" dirty="0"/>
              <a:t>Community outreach</a:t>
            </a:r>
          </a:p>
          <a:p>
            <a:r>
              <a:rPr lang="en-US" dirty="0"/>
              <a:t>Promising practices in service delivery</a:t>
            </a:r>
          </a:p>
          <a:p>
            <a:r>
              <a:rPr lang="en-US" dirty="0"/>
              <a:t>Financial and management practices</a:t>
            </a:r>
          </a:p>
          <a:p>
            <a:r>
              <a:rPr lang="en-US" dirty="0"/>
              <a:t>Data collection and analysis, including the 7-OB report</a:t>
            </a:r>
          </a:p>
        </p:txBody>
      </p:sp>
    </p:spTree>
    <p:extLst>
      <p:ext uri="{BB962C8B-B14F-4D97-AF65-F5344CB8AC3E}">
        <p14:creationId xmlns:p14="http://schemas.microsoft.com/office/powerpoint/2010/main" val="31608537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2CB1DD-BC8D-C843-7C13-B806A501B771}"/>
              </a:ext>
            </a:extLst>
          </p:cNvPr>
          <p:cNvSpPr>
            <a:spLocks noGrp="1"/>
          </p:cNvSpPr>
          <p:nvPr>
            <p:ph type="title"/>
          </p:nvPr>
        </p:nvSpPr>
        <p:spPr/>
        <p:txBody>
          <a:bodyPr/>
          <a:lstStyle/>
          <a:p>
            <a:r>
              <a:rPr lang="en-US" dirty="0"/>
              <a:t>Intensive Technical Assistance</a:t>
            </a:r>
          </a:p>
        </p:txBody>
      </p:sp>
      <p:sp>
        <p:nvSpPr>
          <p:cNvPr id="3" name="Content Placeholder 2">
            <a:extLst>
              <a:ext uri="{FF2B5EF4-FFF2-40B4-BE49-F238E27FC236}">
                <a16:creationId xmlns:a16="http://schemas.microsoft.com/office/drawing/2014/main" id="{C1BB10B1-07F5-822D-ECBA-7E37FD34F0CB}"/>
              </a:ext>
            </a:extLst>
          </p:cNvPr>
          <p:cNvSpPr>
            <a:spLocks noGrp="1"/>
          </p:cNvSpPr>
          <p:nvPr>
            <p:ph idx="1"/>
          </p:nvPr>
        </p:nvSpPr>
        <p:spPr>
          <a:xfrm>
            <a:off x="45720" y="987364"/>
            <a:ext cx="9052560" cy="5806627"/>
          </a:xfrm>
        </p:spPr>
        <p:txBody>
          <a:bodyPr/>
          <a:lstStyle/>
          <a:p>
            <a:r>
              <a:rPr lang="en-US" dirty="0"/>
              <a:t>31 intensives to 26 states and 1 territory</a:t>
            </a:r>
          </a:p>
        </p:txBody>
      </p:sp>
      <p:grpSp>
        <p:nvGrpSpPr>
          <p:cNvPr id="4" name="USA" descr="Map of United states showing these states highlighted:  Alabama&#10;Arizona&#10;Arkansas&#10;California&#10;Colorado&#10;Connecticut&#10;Delaware&#10;Illinois&#10;Iowa&#10;Kentucky&#10;Louisianna&#10;Maine&#10;Michigan&#10;Minnesota&#10;Mississippi&#10;Montana&#10;Nebraska&#10;Navada&#10;New Hampshire&#10;New Jersey&#10;Oregon&#10;Pennsylvania&#10;South Dakota&#10;Texas&#10;Virgin Islands&#10;Virginia&#10;Washington&#10;Wyoming">
            <a:extLst>
              <a:ext uri="{FF2B5EF4-FFF2-40B4-BE49-F238E27FC236}">
                <a16:creationId xmlns:a16="http://schemas.microsoft.com/office/drawing/2014/main" id="{999C26C5-4422-D82C-1DA9-7CF9B3F067B3}"/>
              </a:ext>
            </a:extLst>
          </p:cNvPr>
          <p:cNvGrpSpPr/>
          <p:nvPr/>
        </p:nvGrpSpPr>
        <p:grpSpPr>
          <a:xfrm>
            <a:off x="91440" y="2146040"/>
            <a:ext cx="9006840" cy="4647951"/>
            <a:chOff x="1121697" y="775484"/>
            <a:chExt cx="9835920" cy="5303584"/>
          </a:xfrm>
          <a:solidFill>
            <a:schemeClr val="bg2"/>
          </a:solidFill>
        </p:grpSpPr>
        <p:sp>
          <p:nvSpPr>
            <p:cNvPr id="5" name="Wyoming">
              <a:extLst>
                <a:ext uri="{FF2B5EF4-FFF2-40B4-BE49-F238E27FC236}">
                  <a16:creationId xmlns:a16="http://schemas.microsoft.com/office/drawing/2014/main" id="{ABC3BF1C-9021-AD5D-91E6-7BC6DBC175A4}"/>
                </a:ext>
              </a:extLst>
            </p:cNvPr>
            <p:cNvSpPr>
              <a:spLocks/>
            </p:cNvSpPr>
            <p:nvPr/>
          </p:nvSpPr>
          <p:spPr bwMode="auto">
            <a:xfrm>
              <a:off x="4163305" y="1693424"/>
              <a:ext cx="1076658" cy="755666"/>
            </a:xfrm>
            <a:custGeom>
              <a:avLst/>
              <a:gdLst>
                <a:gd name="T0" fmla="*/ 204 w 644"/>
                <a:gd name="T1" fmla="*/ 452 h 452"/>
                <a:gd name="T2" fmla="*/ 206 w 644"/>
                <a:gd name="T3" fmla="*/ 452 h 452"/>
                <a:gd name="T4" fmla="*/ 644 w 644"/>
                <a:gd name="T5" fmla="*/ 452 h 452"/>
                <a:gd name="T6" fmla="*/ 644 w 644"/>
                <a:gd name="T7" fmla="*/ 203 h 452"/>
                <a:gd name="T8" fmla="*/ 644 w 644"/>
                <a:gd name="T9" fmla="*/ 201 h 452"/>
                <a:gd name="T10" fmla="*/ 644 w 644"/>
                <a:gd name="T11" fmla="*/ 0 h 452"/>
                <a:gd name="T12" fmla="*/ 0 w 644"/>
                <a:gd name="T13" fmla="*/ 0 h 452"/>
                <a:gd name="T14" fmla="*/ 0 w 644"/>
                <a:gd name="T15" fmla="*/ 26 h 452"/>
                <a:gd name="T16" fmla="*/ 0 w 644"/>
                <a:gd name="T17" fmla="*/ 28 h 452"/>
                <a:gd name="T18" fmla="*/ 0 w 644"/>
                <a:gd name="T19" fmla="*/ 317 h 452"/>
                <a:gd name="T20" fmla="*/ 0 w 644"/>
                <a:gd name="T21" fmla="*/ 317 h 452"/>
                <a:gd name="T22" fmla="*/ 0 w 644"/>
                <a:gd name="T23" fmla="*/ 452 h 452"/>
                <a:gd name="T24" fmla="*/ 204 w 644"/>
                <a:gd name="T25" fmla="*/ 452 h 452"/>
                <a:gd name="T26" fmla="*/ 204 w 644"/>
                <a:gd name="T27" fmla="*/ 452 h 452"/>
                <a:gd name="T28" fmla="*/ 204 w 644"/>
                <a:gd name="T29" fmla="*/ 452 h 4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44" h="452">
                  <a:moveTo>
                    <a:pt x="204" y="452"/>
                  </a:moveTo>
                  <a:lnTo>
                    <a:pt x="206" y="452"/>
                  </a:lnTo>
                  <a:lnTo>
                    <a:pt x="644" y="452"/>
                  </a:lnTo>
                  <a:lnTo>
                    <a:pt x="644" y="203"/>
                  </a:lnTo>
                  <a:lnTo>
                    <a:pt x="644" y="201"/>
                  </a:lnTo>
                  <a:lnTo>
                    <a:pt x="644" y="0"/>
                  </a:lnTo>
                  <a:lnTo>
                    <a:pt x="0" y="0"/>
                  </a:lnTo>
                  <a:lnTo>
                    <a:pt x="0" y="26"/>
                  </a:lnTo>
                  <a:lnTo>
                    <a:pt x="0" y="28"/>
                  </a:lnTo>
                  <a:lnTo>
                    <a:pt x="0" y="317"/>
                  </a:lnTo>
                  <a:lnTo>
                    <a:pt x="0" y="317"/>
                  </a:lnTo>
                  <a:lnTo>
                    <a:pt x="0" y="452"/>
                  </a:lnTo>
                  <a:lnTo>
                    <a:pt x="204" y="452"/>
                  </a:lnTo>
                  <a:lnTo>
                    <a:pt x="204" y="452"/>
                  </a:lnTo>
                  <a:lnTo>
                    <a:pt x="204" y="452"/>
                  </a:lnTo>
                  <a:close/>
                </a:path>
              </a:pathLst>
            </a:custGeom>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600" b="1" dirty="0">
                  <a:solidFill>
                    <a:schemeClr val="bg1">
                      <a:lumMod val="95000"/>
                    </a:schemeClr>
                  </a:solidFill>
                </a:rPr>
                <a:t>WY</a:t>
              </a:r>
            </a:p>
          </p:txBody>
        </p:sp>
        <p:sp>
          <p:nvSpPr>
            <p:cNvPr id="6" name="Wisconsin">
              <a:extLst>
                <a:ext uri="{FF2B5EF4-FFF2-40B4-BE49-F238E27FC236}">
                  <a16:creationId xmlns:a16="http://schemas.microsoft.com/office/drawing/2014/main" id="{C36E32E8-2071-4DFE-2905-5761CDC776A2}"/>
                </a:ext>
              </a:extLst>
            </p:cNvPr>
            <p:cNvSpPr>
              <a:spLocks/>
            </p:cNvSpPr>
            <p:nvPr/>
          </p:nvSpPr>
          <p:spPr bwMode="auto">
            <a:xfrm>
              <a:off x="6960274" y="1349027"/>
              <a:ext cx="897772" cy="819196"/>
            </a:xfrm>
            <a:custGeom>
              <a:avLst/>
              <a:gdLst>
                <a:gd name="T0" fmla="*/ 18 w 227"/>
                <a:gd name="T1" fmla="*/ 20 h 207"/>
                <a:gd name="T2" fmla="*/ 0 w 227"/>
                <a:gd name="T3" fmla="*/ 49 h 207"/>
                <a:gd name="T4" fmla="*/ 2 w 227"/>
                <a:gd name="T5" fmla="*/ 70 h 207"/>
                <a:gd name="T6" fmla="*/ 4 w 227"/>
                <a:gd name="T7" fmla="*/ 93 h 207"/>
                <a:gd name="T8" fmla="*/ 43 w 227"/>
                <a:gd name="T9" fmla="*/ 129 h 207"/>
                <a:gd name="T10" fmla="*/ 56 w 227"/>
                <a:gd name="T11" fmla="*/ 145 h 207"/>
                <a:gd name="T12" fmla="*/ 56 w 227"/>
                <a:gd name="T13" fmla="*/ 146 h 207"/>
                <a:gd name="T14" fmla="*/ 55 w 227"/>
                <a:gd name="T15" fmla="*/ 156 h 207"/>
                <a:gd name="T16" fmla="*/ 55 w 227"/>
                <a:gd name="T17" fmla="*/ 158 h 207"/>
                <a:gd name="T18" fmla="*/ 57 w 227"/>
                <a:gd name="T19" fmla="*/ 172 h 207"/>
                <a:gd name="T20" fmla="*/ 76 w 227"/>
                <a:gd name="T21" fmla="*/ 202 h 207"/>
                <a:gd name="T22" fmla="*/ 80 w 227"/>
                <a:gd name="T23" fmla="*/ 207 h 207"/>
                <a:gd name="T24" fmla="*/ 195 w 227"/>
                <a:gd name="T25" fmla="*/ 203 h 207"/>
                <a:gd name="T26" fmla="*/ 227 w 227"/>
                <a:gd name="T27" fmla="*/ 94 h 207"/>
                <a:gd name="T28" fmla="*/ 215 w 227"/>
                <a:gd name="T29" fmla="*/ 118 h 207"/>
                <a:gd name="T30" fmla="*/ 192 w 227"/>
                <a:gd name="T31" fmla="*/ 133 h 207"/>
                <a:gd name="T32" fmla="*/ 198 w 227"/>
                <a:gd name="T33" fmla="*/ 119 h 207"/>
                <a:gd name="T34" fmla="*/ 197 w 227"/>
                <a:gd name="T35" fmla="*/ 112 h 207"/>
                <a:gd name="T36" fmla="*/ 196 w 227"/>
                <a:gd name="T37" fmla="*/ 91 h 207"/>
                <a:gd name="T38" fmla="*/ 197 w 227"/>
                <a:gd name="T39" fmla="*/ 89 h 207"/>
                <a:gd name="T40" fmla="*/ 193 w 227"/>
                <a:gd name="T41" fmla="*/ 82 h 207"/>
                <a:gd name="T42" fmla="*/ 180 w 227"/>
                <a:gd name="T43" fmla="*/ 68 h 207"/>
                <a:gd name="T44" fmla="*/ 179 w 227"/>
                <a:gd name="T45" fmla="*/ 61 h 207"/>
                <a:gd name="T46" fmla="*/ 148 w 227"/>
                <a:gd name="T47" fmla="*/ 50 h 207"/>
                <a:gd name="T48" fmla="*/ 141 w 227"/>
                <a:gd name="T49" fmla="*/ 45 h 207"/>
                <a:gd name="T50" fmla="*/ 140 w 227"/>
                <a:gd name="T51" fmla="*/ 45 h 207"/>
                <a:gd name="T52" fmla="*/ 140 w 227"/>
                <a:gd name="T53" fmla="*/ 45 h 207"/>
                <a:gd name="T54" fmla="*/ 138 w 227"/>
                <a:gd name="T55" fmla="*/ 44 h 207"/>
                <a:gd name="T56" fmla="*/ 123 w 227"/>
                <a:gd name="T57" fmla="*/ 44 h 207"/>
                <a:gd name="T58" fmla="*/ 109 w 227"/>
                <a:gd name="T59" fmla="*/ 39 h 207"/>
                <a:gd name="T60" fmla="*/ 100 w 227"/>
                <a:gd name="T61" fmla="*/ 29 h 207"/>
                <a:gd name="T62" fmla="*/ 82 w 227"/>
                <a:gd name="T63" fmla="*/ 20 h 207"/>
                <a:gd name="T64" fmla="*/ 78 w 227"/>
                <a:gd name="T65" fmla="*/ 20 h 207"/>
                <a:gd name="T66" fmla="*/ 82 w 227"/>
                <a:gd name="T67" fmla="*/ 4 h 207"/>
                <a:gd name="T68" fmla="*/ 51 w 227"/>
                <a:gd name="T69" fmla="*/ 20 h 207"/>
                <a:gd name="T70" fmla="*/ 35 w 227"/>
                <a:gd name="T71" fmla="*/ 20 h 207"/>
                <a:gd name="T72" fmla="*/ 24 w 227"/>
                <a:gd name="T73" fmla="*/ 15 h 2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227" h="207">
                  <a:moveTo>
                    <a:pt x="21" y="15"/>
                  </a:moveTo>
                  <a:cubicBezTo>
                    <a:pt x="20" y="16"/>
                    <a:pt x="18" y="18"/>
                    <a:pt x="18" y="20"/>
                  </a:cubicBezTo>
                  <a:cubicBezTo>
                    <a:pt x="16" y="29"/>
                    <a:pt x="10" y="30"/>
                    <a:pt x="9" y="30"/>
                  </a:cubicBezTo>
                  <a:cubicBezTo>
                    <a:pt x="0" y="49"/>
                    <a:pt x="0" y="49"/>
                    <a:pt x="0" y="49"/>
                  </a:cubicBezTo>
                  <a:cubicBezTo>
                    <a:pt x="0" y="61"/>
                    <a:pt x="0" y="61"/>
                    <a:pt x="0" y="61"/>
                  </a:cubicBezTo>
                  <a:cubicBezTo>
                    <a:pt x="2" y="70"/>
                    <a:pt x="2" y="70"/>
                    <a:pt x="2" y="70"/>
                  </a:cubicBezTo>
                  <a:cubicBezTo>
                    <a:pt x="4" y="78"/>
                    <a:pt x="1" y="81"/>
                    <a:pt x="0" y="82"/>
                  </a:cubicBezTo>
                  <a:cubicBezTo>
                    <a:pt x="4" y="93"/>
                    <a:pt x="4" y="93"/>
                    <a:pt x="4" y="93"/>
                  </a:cubicBezTo>
                  <a:cubicBezTo>
                    <a:pt x="21" y="105"/>
                    <a:pt x="21" y="105"/>
                    <a:pt x="21" y="105"/>
                  </a:cubicBezTo>
                  <a:cubicBezTo>
                    <a:pt x="43" y="129"/>
                    <a:pt x="43" y="129"/>
                    <a:pt x="43" y="129"/>
                  </a:cubicBezTo>
                  <a:cubicBezTo>
                    <a:pt x="44" y="129"/>
                    <a:pt x="46" y="132"/>
                    <a:pt x="55" y="143"/>
                  </a:cubicBezTo>
                  <a:cubicBezTo>
                    <a:pt x="56" y="144"/>
                    <a:pt x="56" y="144"/>
                    <a:pt x="56" y="145"/>
                  </a:cubicBezTo>
                  <a:cubicBezTo>
                    <a:pt x="57" y="145"/>
                    <a:pt x="57" y="145"/>
                    <a:pt x="57" y="145"/>
                  </a:cubicBezTo>
                  <a:cubicBezTo>
                    <a:pt x="56" y="146"/>
                    <a:pt x="56" y="146"/>
                    <a:pt x="56" y="146"/>
                  </a:cubicBezTo>
                  <a:cubicBezTo>
                    <a:pt x="56" y="146"/>
                    <a:pt x="55" y="147"/>
                    <a:pt x="55" y="150"/>
                  </a:cubicBezTo>
                  <a:cubicBezTo>
                    <a:pt x="55" y="152"/>
                    <a:pt x="55" y="154"/>
                    <a:pt x="55" y="156"/>
                  </a:cubicBezTo>
                  <a:cubicBezTo>
                    <a:pt x="56" y="158"/>
                    <a:pt x="56" y="158"/>
                    <a:pt x="56" y="158"/>
                  </a:cubicBezTo>
                  <a:cubicBezTo>
                    <a:pt x="55" y="158"/>
                    <a:pt x="55" y="158"/>
                    <a:pt x="55" y="158"/>
                  </a:cubicBezTo>
                  <a:cubicBezTo>
                    <a:pt x="56" y="164"/>
                    <a:pt x="57" y="170"/>
                    <a:pt x="57" y="172"/>
                  </a:cubicBezTo>
                  <a:cubicBezTo>
                    <a:pt x="57" y="172"/>
                    <a:pt x="57" y="172"/>
                    <a:pt x="57" y="172"/>
                  </a:cubicBezTo>
                  <a:cubicBezTo>
                    <a:pt x="64" y="183"/>
                    <a:pt x="64" y="183"/>
                    <a:pt x="64" y="183"/>
                  </a:cubicBezTo>
                  <a:cubicBezTo>
                    <a:pt x="76" y="202"/>
                    <a:pt x="76" y="202"/>
                    <a:pt x="76" y="202"/>
                  </a:cubicBezTo>
                  <a:cubicBezTo>
                    <a:pt x="80" y="207"/>
                    <a:pt x="80" y="207"/>
                    <a:pt x="80" y="207"/>
                  </a:cubicBezTo>
                  <a:cubicBezTo>
                    <a:pt x="80" y="207"/>
                    <a:pt x="80" y="207"/>
                    <a:pt x="80" y="207"/>
                  </a:cubicBezTo>
                  <a:cubicBezTo>
                    <a:pt x="196" y="207"/>
                    <a:pt x="196" y="207"/>
                    <a:pt x="196" y="207"/>
                  </a:cubicBezTo>
                  <a:cubicBezTo>
                    <a:pt x="195" y="203"/>
                    <a:pt x="195" y="203"/>
                    <a:pt x="195" y="203"/>
                  </a:cubicBezTo>
                  <a:cubicBezTo>
                    <a:pt x="227" y="102"/>
                    <a:pt x="227" y="102"/>
                    <a:pt x="227" y="102"/>
                  </a:cubicBezTo>
                  <a:cubicBezTo>
                    <a:pt x="227" y="94"/>
                    <a:pt x="227" y="94"/>
                    <a:pt x="227" y="94"/>
                  </a:cubicBezTo>
                  <a:cubicBezTo>
                    <a:pt x="215" y="106"/>
                    <a:pt x="215" y="106"/>
                    <a:pt x="215" y="106"/>
                  </a:cubicBezTo>
                  <a:cubicBezTo>
                    <a:pt x="215" y="118"/>
                    <a:pt x="215" y="118"/>
                    <a:pt x="215" y="118"/>
                  </a:cubicBezTo>
                  <a:cubicBezTo>
                    <a:pt x="207" y="118"/>
                    <a:pt x="207" y="118"/>
                    <a:pt x="207" y="118"/>
                  </a:cubicBezTo>
                  <a:cubicBezTo>
                    <a:pt x="192" y="133"/>
                    <a:pt x="192" y="133"/>
                    <a:pt x="192" y="133"/>
                  </a:cubicBezTo>
                  <a:cubicBezTo>
                    <a:pt x="192" y="129"/>
                    <a:pt x="192" y="129"/>
                    <a:pt x="192" y="129"/>
                  </a:cubicBezTo>
                  <a:cubicBezTo>
                    <a:pt x="198" y="119"/>
                    <a:pt x="198" y="119"/>
                    <a:pt x="198" y="119"/>
                  </a:cubicBezTo>
                  <a:cubicBezTo>
                    <a:pt x="198" y="118"/>
                    <a:pt x="198" y="118"/>
                    <a:pt x="198" y="118"/>
                  </a:cubicBezTo>
                  <a:cubicBezTo>
                    <a:pt x="198" y="116"/>
                    <a:pt x="198" y="114"/>
                    <a:pt x="197" y="112"/>
                  </a:cubicBezTo>
                  <a:cubicBezTo>
                    <a:pt x="196" y="109"/>
                    <a:pt x="196" y="106"/>
                    <a:pt x="196" y="104"/>
                  </a:cubicBezTo>
                  <a:cubicBezTo>
                    <a:pt x="197" y="100"/>
                    <a:pt x="197" y="95"/>
                    <a:pt x="196" y="91"/>
                  </a:cubicBezTo>
                  <a:cubicBezTo>
                    <a:pt x="196" y="90"/>
                    <a:pt x="196" y="90"/>
                    <a:pt x="196" y="90"/>
                  </a:cubicBezTo>
                  <a:cubicBezTo>
                    <a:pt x="197" y="89"/>
                    <a:pt x="197" y="89"/>
                    <a:pt x="197" y="89"/>
                  </a:cubicBezTo>
                  <a:cubicBezTo>
                    <a:pt x="195" y="87"/>
                    <a:pt x="195" y="87"/>
                    <a:pt x="195" y="87"/>
                  </a:cubicBezTo>
                  <a:cubicBezTo>
                    <a:pt x="193" y="83"/>
                    <a:pt x="193" y="83"/>
                    <a:pt x="193" y="82"/>
                  </a:cubicBezTo>
                  <a:cubicBezTo>
                    <a:pt x="192" y="82"/>
                    <a:pt x="192" y="81"/>
                    <a:pt x="191" y="80"/>
                  </a:cubicBezTo>
                  <a:cubicBezTo>
                    <a:pt x="187" y="76"/>
                    <a:pt x="181" y="69"/>
                    <a:pt x="180" y="68"/>
                  </a:cubicBezTo>
                  <a:cubicBezTo>
                    <a:pt x="180" y="67"/>
                    <a:pt x="183" y="64"/>
                    <a:pt x="183" y="63"/>
                  </a:cubicBezTo>
                  <a:cubicBezTo>
                    <a:pt x="182" y="62"/>
                    <a:pt x="181" y="61"/>
                    <a:pt x="179" y="61"/>
                  </a:cubicBezTo>
                  <a:cubicBezTo>
                    <a:pt x="148" y="61"/>
                    <a:pt x="148" y="61"/>
                    <a:pt x="148" y="61"/>
                  </a:cubicBezTo>
                  <a:cubicBezTo>
                    <a:pt x="148" y="50"/>
                    <a:pt x="148" y="50"/>
                    <a:pt x="148" y="50"/>
                  </a:cubicBezTo>
                  <a:cubicBezTo>
                    <a:pt x="149" y="49"/>
                    <a:pt x="148" y="47"/>
                    <a:pt x="144" y="46"/>
                  </a:cubicBezTo>
                  <a:cubicBezTo>
                    <a:pt x="142" y="45"/>
                    <a:pt x="141" y="45"/>
                    <a:pt x="141" y="45"/>
                  </a:cubicBezTo>
                  <a:cubicBezTo>
                    <a:pt x="140" y="45"/>
                    <a:pt x="140" y="45"/>
                    <a:pt x="140" y="45"/>
                  </a:cubicBezTo>
                  <a:cubicBezTo>
                    <a:pt x="140" y="45"/>
                    <a:pt x="140" y="45"/>
                    <a:pt x="140" y="45"/>
                  </a:cubicBezTo>
                  <a:cubicBezTo>
                    <a:pt x="140" y="45"/>
                    <a:pt x="140" y="45"/>
                    <a:pt x="140" y="45"/>
                  </a:cubicBezTo>
                  <a:cubicBezTo>
                    <a:pt x="140" y="45"/>
                    <a:pt x="140" y="45"/>
                    <a:pt x="140" y="45"/>
                  </a:cubicBezTo>
                  <a:cubicBezTo>
                    <a:pt x="140" y="44"/>
                    <a:pt x="140" y="44"/>
                    <a:pt x="140" y="44"/>
                  </a:cubicBezTo>
                  <a:cubicBezTo>
                    <a:pt x="139" y="44"/>
                    <a:pt x="139" y="44"/>
                    <a:pt x="138" y="44"/>
                  </a:cubicBezTo>
                  <a:cubicBezTo>
                    <a:pt x="137" y="43"/>
                    <a:pt x="135" y="43"/>
                    <a:pt x="132" y="43"/>
                  </a:cubicBezTo>
                  <a:cubicBezTo>
                    <a:pt x="127" y="43"/>
                    <a:pt x="123" y="44"/>
                    <a:pt x="123" y="44"/>
                  </a:cubicBezTo>
                  <a:cubicBezTo>
                    <a:pt x="117" y="43"/>
                    <a:pt x="117" y="43"/>
                    <a:pt x="117" y="43"/>
                  </a:cubicBezTo>
                  <a:cubicBezTo>
                    <a:pt x="109" y="39"/>
                    <a:pt x="109" y="39"/>
                    <a:pt x="109" y="39"/>
                  </a:cubicBezTo>
                  <a:cubicBezTo>
                    <a:pt x="106" y="39"/>
                    <a:pt x="106" y="39"/>
                    <a:pt x="106" y="39"/>
                  </a:cubicBezTo>
                  <a:cubicBezTo>
                    <a:pt x="100" y="29"/>
                    <a:pt x="100" y="29"/>
                    <a:pt x="100" y="29"/>
                  </a:cubicBezTo>
                  <a:cubicBezTo>
                    <a:pt x="100" y="20"/>
                    <a:pt x="100" y="20"/>
                    <a:pt x="100" y="20"/>
                  </a:cubicBezTo>
                  <a:cubicBezTo>
                    <a:pt x="82" y="20"/>
                    <a:pt x="82" y="20"/>
                    <a:pt x="82" y="20"/>
                  </a:cubicBezTo>
                  <a:cubicBezTo>
                    <a:pt x="82" y="24"/>
                    <a:pt x="82" y="24"/>
                    <a:pt x="82" y="24"/>
                  </a:cubicBezTo>
                  <a:cubicBezTo>
                    <a:pt x="78" y="20"/>
                    <a:pt x="78" y="20"/>
                    <a:pt x="78" y="20"/>
                  </a:cubicBezTo>
                  <a:cubicBezTo>
                    <a:pt x="82" y="12"/>
                    <a:pt x="82" y="12"/>
                    <a:pt x="82" y="12"/>
                  </a:cubicBezTo>
                  <a:cubicBezTo>
                    <a:pt x="82" y="4"/>
                    <a:pt x="82" y="4"/>
                    <a:pt x="82" y="4"/>
                  </a:cubicBezTo>
                  <a:cubicBezTo>
                    <a:pt x="78" y="0"/>
                    <a:pt x="78" y="0"/>
                    <a:pt x="78" y="0"/>
                  </a:cubicBezTo>
                  <a:cubicBezTo>
                    <a:pt x="51" y="20"/>
                    <a:pt x="51" y="20"/>
                    <a:pt x="51" y="20"/>
                  </a:cubicBezTo>
                  <a:cubicBezTo>
                    <a:pt x="43" y="20"/>
                    <a:pt x="43" y="20"/>
                    <a:pt x="43" y="20"/>
                  </a:cubicBezTo>
                  <a:cubicBezTo>
                    <a:pt x="35" y="20"/>
                    <a:pt x="35" y="20"/>
                    <a:pt x="35" y="20"/>
                  </a:cubicBezTo>
                  <a:cubicBezTo>
                    <a:pt x="32" y="16"/>
                    <a:pt x="32" y="16"/>
                    <a:pt x="32" y="16"/>
                  </a:cubicBezTo>
                  <a:cubicBezTo>
                    <a:pt x="30" y="16"/>
                    <a:pt x="27" y="15"/>
                    <a:pt x="24" y="15"/>
                  </a:cubicBezTo>
                  <a:cubicBezTo>
                    <a:pt x="23" y="15"/>
                    <a:pt x="22" y="15"/>
                    <a:pt x="21" y="15"/>
                  </a:cubicBezTo>
                  <a:close/>
                </a:path>
              </a:pathLst>
            </a:custGeom>
            <a:solidFill>
              <a:srgbClr val="808080"/>
            </a:solidFill>
            <a:ln w="19050"/>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2000">
                <a:solidFill>
                  <a:schemeClr val="bg1">
                    <a:lumMod val="95000"/>
                  </a:schemeClr>
                </a:solidFill>
              </a:endParaRPr>
            </a:p>
          </p:txBody>
        </p:sp>
        <p:sp>
          <p:nvSpPr>
            <p:cNvPr id="7" name="West Virginia">
              <a:extLst>
                <a:ext uri="{FF2B5EF4-FFF2-40B4-BE49-F238E27FC236}">
                  <a16:creationId xmlns:a16="http://schemas.microsoft.com/office/drawing/2014/main" id="{4303B481-2B67-56D8-6609-AD6847E79443}"/>
                </a:ext>
              </a:extLst>
            </p:cNvPr>
            <p:cNvSpPr>
              <a:spLocks/>
            </p:cNvSpPr>
            <p:nvPr/>
          </p:nvSpPr>
          <p:spPr bwMode="auto">
            <a:xfrm>
              <a:off x="8530122" y="2666428"/>
              <a:ext cx="785760" cy="578453"/>
            </a:xfrm>
            <a:custGeom>
              <a:avLst/>
              <a:gdLst>
                <a:gd name="T0" fmla="*/ 79 w 199"/>
                <a:gd name="T1" fmla="*/ 0 h 146"/>
                <a:gd name="T2" fmla="*/ 74 w 199"/>
                <a:gd name="T3" fmla="*/ 17 h 146"/>
                <a:gd name="T4" fmla="*/ 74 w 199"/>
                <a:gd name="T5" fmla="*/ 29 h 146"/>
                <a:gd name="T6" fmla="*/ 74 w 199"/>
                <a:gd name="T7" fmla="*/ 41 h 146"/>
                <a:gd name="T8" fmla="*/ 69 w 199"/>
                <a:gd name="T9" fmla="*/ 53 h 146"/>
                <a:gd name="T10" fmla="*/ 59 w 199"/>
                <a:gd name="T11" fmla="*/ 64 h 146"/>
                <a:gd name="T12" fmla="*/ 49 w 199"/>
                <a:gd name="T13" fmla="*/ 71 h 146"/>
                <a:gd name="T14" fmla="*/ 44 w 199"/>
                <a:gd name="T15" fmla="*/ 75 h 146"/>
                <a:gd name="T16" fmla="*/ 36 w 199"/>
                <a:gd name="T17" fmla="*/ 80 h 146"/>
                <a:gd name="T18" fmla="*/ 20 w 199"/>
                <a:gd name="T19" fmla="*/ 87 h 146"/>
                <a:gd name="T20" fmla="*/ 4 w 199"/>
                <a:gd name="T21" fmla="*/ 100 h 146"/>
                <a:gd name="T22" fmla="*/ 4 w 199"/>
                <a:gd name="T23" fmla="*/ 103 h 146"/>
                <a:gd name="T24" fmla="*/ 2 w 199"/>
                <a:gd name="T25" fmla="*/ 109 h 146"/>
                <a:gd name="T26" fmla="*/ 0 w 199"/>
                <a:gd name="T27" fmla="*/ 122 h 146"/>
                <a:gd name="T28" fmla="*/ 1 w 199"/>
                <a:gd name="T29" fmla="*/ 129 h 146"/>
                <a:gd name="T30" fmla="*/ 5 w 199"/>
                <a:gd name="T31" fmla="*/ 133 h 146"/>
                <a:gd name="T32" fmla="*/ 11 w 199"/>
                <a:gd name="T33" fmla="*/ 138 h 146"/>
                <a:gd name="T34" fmla="*/ 13 w 199"/>
                <a:gd name="T35" fmla="*/ 137 h 146"/>
                <a:gd name="T36" fmla="*/ 16 w 199"/>
                <a:gd name="T37" fmla="*/ 141 h 146"/>
                <a:gd name="T38" fmla="*/ 18 w 199"/>
                <a:gd name="T39" fmla="*/ 144 h 146"/>
                <a:gd name="T40" fmla="*/ 20 w 199"/>
                <a:gd name="T41" fmla="*/ 144 h 146"/>
                <a:gd name="T42" fmla="*/ 23 w 199"/>
                <a:gd name="T43" fmla="*/ 144 h 146"/>
                <a:gd name="T44" fmla="*/ 26 w 199"/>
                <a:gd name="T45" fmla="*/ 144 h 146"/>
                <a:gd name="T46" fmla="*/ 30 w 199"/>
                <a:gd name="T47" fmla="*/ 144 h 146"/>
                <a:gd name="T48" fmla="*/ 33 w 199"/>
                <a:gd name="T49" fmla="*/ 144 h 146"/>
                <a:gd name="T50" fmla="*/ 37 w 199"/>
                <a:gd name="T51" fmla="*/ 144 h 146"/>
                <a:gd name="T52" fmla="*/ 41 w 199"/>
                <a:gd name="T53" fmla="*/ 145 h 146"/>
                <a:gd name="T54" fmla="*/ 46 w 199"/>
                <a:gd name="T55" fmla="*/ 145 h 146"/>
                <a:gd name="T56" fmla="*/ 47 w 199"/>
                <a:gd name="T57" fmla="*/ 145 h 146"/>
                <a:gd name="T58" fmla="*/ 50 w 199"/>
                <a:gd name="T59" fmla="*/ 145 h 146"/>
                <a:gd name="T60" fmla="*/ 55 w 199"/>
                <a:gd name="T61" fmla="*/ 145 h 146"/>
                <a:gd name="T62" fmla="*/ 58 w 199"/>
                <a:gd name="T63" fmla="*/ 146 h 146"/>
                <a:gd name="T64" fmla="*/ 59 w 199"/>
                <a:gd name="T65" fmla="*/ 146 h 146"/>
                <a:gd name="T66" fmla="*/ 64 w 199"/>
                <a:gd name="T67" fmla="*/ 146 h 146"/>
                <a:gd name="T68" fmla="*/ 70 w 199"/>
                <a:gd name="T69" fmla="*/ 144 h 146"/>
                <a:gd name="T70" fmla="*/ 104 w 199"/>
                <a:gd name="T71" fmla="*/ 142 h 146"/>
                <a:gd name="T72" fmla="*/ 108 w 199"/>
                <a:gd name="T73" fmla="*/ 133 h 146"/>
                <a:gd name="T74" fmla="*/ 114 w 199"/>
                <a:gd name="T75" fmla="*/ 128 h 146"/>
                <a:gd name="T76" fmla="*/ 114 w 199"/>
                <a:gd name="T77" fmla="*/ 128 h 146"/>
                <a:gd name="T78" fmla="*/ 117 w 199"/>
                <a:gd name="T79" fmla="*/ 126 h 146"/>
                <a:gd name="T80" fmla="*/ 115 w 199"/>
                <a:gd name="T81" fmla="*/ 126 h 146"/>
                <a:gd name="T82" fmla="*/ 116 w 199"/>
                <a:gd name="T83" fmla="*/ 124 h 146"/>
                <a:gd name="T84" fmla="*/ 120 w 199"/>
                <a:gd name="T85" fmla="*/ 118 h 146"/>
                <a:gd name="T86" fmla="*/ 128 w 199"/>
                <a:gd name="T87" fmla="*/ 106 h 146"/>
                <a:gd name="T88" fmla="*/ 136 w 199"/>
                <a:gd name="T89" fmla="*/ 104 h 146"/>
                <a:gd name="T90" fmla="*/ 143 w 199"/>
                <a:gd name="T91" fmla="*/ 91 h 146"/>
                <a:gd name="T92" fmla="*/ 151 w 199"/>
                <a:gd name="T93" fmla="*/ 88 h 146"/>
                <a:gd name="T94" fmla="*/ 160 w 199"/>
                <a:gd name="T95" fmla="*/ 77 h 146"/>
                <a:gd name="T96" fmla="*/ 166 w 199"/>
                <a:gd name="T97" fmla="*/ 72 h 146"/>
                <a:gd name="T98" fmla="*/ 174 w 199"/>
                <a:gd name="T99" fmla="*/ 70 h 146"/>
                <a:gd name="T100" fmla="*/ 183 w 199"/>
                <a:gd name="T101" fmla="*/ 74 h 146"/>
                <a:gd name="T102" fmla="*/ 186 w 199"/>
                <a:gd name="T103" fmla="*/ 67 h 146"/>
                <a:gd name="T104" fmla="*/ 195 w 199"/>
                <a:gd name="T105" fmla="*/ 67 h 146"/>
                <a:gd name="T106" fmla="*/ 196 w 199"/>
                <a:gd name="T107" fmla="*/ 65 h 146"/>
                <a:gd name="T108" fmla="*/ 199 w 199"/>
                <a:gd name="T109" fmla="*/ 62 h 146"/>
                <a:gd name="T110" fmla="*/ 192 w 199"/>
                <a:gd name="T111" fmla="*/ 60 h 146"/>
                <a:gd name="T112" fmla="*/ 157 w 199"/>
                <a:gd name="T113" fmla="*/ 61 h 146"/>
                <a:gd name="T114" fmla="*/ 140 w 199"/>
                <a:gd name="T115" fmla="*/ 60 h 146"/>
                <a:gd name="T116" fmla="*/ 129 w 199"/>
                <a:gd name="T117" fmla="*/ 62 h 146"/>
                <a:gd name="T118" fmla="*/ 117 w 199"/>
                <a:gd name="T119" fmla="*/ 66 h 146"/>
                <a:gd name="T120" fmla="*/ 81 w 199"/>
                <a:gd name="T121" fmla="*/ 55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99" h="146">
                  <a:moveTo>
                    <a:pt x="81" y="0"/>
                  </a:moveTo>
                  <a:cubicBezTo>
                    <a:pt x="79" y="0"/>
                    <a:pt x="79" y="0"/>
                    <a:pt x="79" y="0"/>
                  </a:cubicBezTo>
                  <a:cubicBezTo>
                    <a:pt x="74" y="13"/>
                    <a:pt x="74" y="13"/>
                    <a:pt x="74" y="13"/>
                  </a:cubicBezTo>
                  <a:cubicBezTo>
                    <a:pt x="74" y="17"/>
                    <a:pt x="74" y="17"/>
                    <a:pt x="74" y="17"/>
                  </a:cubicBezTo>
                  <a:cubicBezTo>
                    <a:pt x="74" y="19"/>
                    <a:pt x="75" y="22"/>
                    <a:pt x="74" y="24"/>
                  </a:cubicBezTo>
                  <a:cubicBezTo>
                    <a:pt x="74" y="26"/>
                    <a:pt x="74" y="27"/>
                    <a:pt x="74" y="29"/>
                  </a:cubicBezTo>
                  <a:cubicBezTo>
                    <a:pt x="74" y="30"/>
                    <a:pt x="74" y="31"/>
                    <a:pt x="74" y="33"/>
                  </a:cubicBezTo>
                  <a:cubicBezTo>
                    <a:pt x="74" y="41"/>
                    <a:pt x="74" y="41"/>
                    <a:pt x="74" y="41"/>
                  </a:cubicBezTo>
                  <a:cubicBezTo>
                    <a:pt x="69" y="41"/>
                    <a:pt x="69" y="41"/>
                    <a:pt x="69" y="41"/>
                  </a:cubicBezTo>
                  <a:cubicBezTo>
                    <a:pt x="69" y="53"/>
                    <a:pt x="69" y="53"/>
                    <a:pt x="69" y="53"/>
                  </a:cubicBezTo>
                  <a:cubicBezTo>
                    <a:pt x="65" y="57"/>
                    <a:pt x="65" y="57"/>
                    <a:pt x="65" y="57"/>
                  </a:cubicBezTo>
                  <a:cubicBezTo>
                    <a:pt x="59" y="64"/>
                    <a:pt x="59" y="64"/>
                    <a:pt x="59" y="64"/>
                  </a:cubicBezTo>
                  <a:cubicBezTo>
                    <a:pt x="54" y="64"/>
                    <a:pt x="54" y="64"/>
                    <a:pt x="54" y="64"/>
                  </a:cubicBezTo>
                  <a:cubicBezTo>
                    <a:pt x="49" y="71"/>
                    <a:pt x="49" y="71"/>
                    <a:pt x="49" y="71"/>
                  </a:cubicBezTo>
                  <a:cubicBezTo>
                    <a:pt x="47" y="74"/>
                    <a:pt x="47" y="74"/>
                    <a:pt x="47" y="74"/>
                  </a:cubicBezTo>
                  <a:cubicBezTo>
                    <a:pt x="46" y="75"/>
                    <a:pt x="45" y="75"/>
                    <a:pt x="44" y="75"/>
                  </a:cubicBezTo>
                  <a:cubicBezTo>
                    <a:pt x="43" y="74"/>
                    <a:pt x="43" y="74"/>
                    <a:pt x="43" y="74"/>
                  </a:cubicBezTo>
                  <a:cubicBezTo>
                    <a:pt x="36" y="80"/>
                    <a:pt x="36" y="80"/>
                    <a:pt x="36" y="80"/>
                  </a:cubicBezTo>
                  <a:cubicBezTo>
                    <a:pt x="36" y="80"/>
                    <a:pt x="29" y="83"/>
                    <a:pt x="23" y="85"/>
                  </a:cubicBezTo>
                  <a:cubicBezTo>
                    <a:pt x="20" y="85"/>
                    <a:pt x="20" y="86"/>
                    <a:pt x="20" y="87"/>
                  </a:cubicBezTo>
                  <a:cubicBezTo>
                    <a:pt x="21" y="89"/>
                    <a:pt x="20" y="91"/>
                    <a:pt x="18" y="92"/>
                  </a:cubicBezTo>
                  <a:cubicBezTo>
                    <a:pt x="13" y="95"/>
                    <a:pt x="5" y="100"/>
                    <a:pt x="4" y="100"/>
                  </a:cubicBezTo>
                  <a:cubicBezTo>
                    <a:pt x="4" y="102"/>
                    <a:pt x="4" y="102"/>
                    <a:pt x="4" y="102"/>
                  </a:cubicBezTo>
                  <a:cubicBezTo>
                    <a:pt x="4" y="103"/>
                    <a:pt x="4" y="103"/>
                    <a:pt x="4" y="103"/>
                  </a:cubicBezTo>
                  <a:cubicBezTo>
                    <a:pt x="4" y="105"/>
                    <a:pt x="4" y="105"/>
                    <a:pt x="4" y="105"/>
                  </a:cubicBezTo>
                  <a:cubicBezTo>
                    <a:pt x="2" y="109"/>
                    <a:pt x="2" y="109"/>
                    <a:pt x="2" y="109"/>
                  </a:cubicBezTo>
                  <a:cubicBezTo>
                    <a:pt x="1" y="112"/>
                    <a:pt x="1" y="114"/>
                    <a:pt x="1" y="115"/>
                  </a:cubicBezTo>
                  <a:cubicBezTo>
                    <a:pt x="1" y="117"/>
                    <a:pt x="0" y="120"/>
                    <a:pt x="0" y="122"/>
                  </a:cubicBezTo>
                  <a:cubicBezTo>
                    <a:pt x="0" y="123"/>
                    <a:pt x="0" y="123"/>
                    <a:pt x="0" y="124"/>
                  </a:cubicBezTo>
                  <a:cubicBezTo>
                    <a:pt x="1" y="129"/>
                    <a:pt x="1" y="129"/>
                    <a:pt x="1" y="129"/>
                  </a:cubicBezTo>
                  <a:cubicBezTo>
                    <a:pt x="2" y="131"/>
                    <a:pt x="2" y="131"/>
                    <a:pt x="2" y="131"/>
                  </a:cubicBezTo>
                  <a:cubicBezTo>
                    <a:pt x="3" y="132"/>
                    <a:pt x="4" y="132"/>
                    <a:pt x="5" y="133"/>
                  </a:cubicBezTo>
                  <a:cubicBezTo>
                    <a:pt x="6" y="134"/>
                    <a:pt x="7" y="135"/>
                    <a:pt x="9" y="137"/>
                  </a:cubicBezTo>
                  <a:cubicBezTo>
                    <a:pt x="9" y="138"/>
                    <a:pt x="10" y="138"/>
                    <a:pt x="11" y="138"/>
                  </a:cubicBezTo>
                  <a:cubicBezTo>
                    <a:pt x="11" y="138"/>
                    <a:pt x="11" y="138"/>
                    <a:pt x="12" y="138"/>
                  </a:cubicBezTo>
                  <a:cubicBezTo>
                    <a:pt x="13" y="137"/>
                    <a:pt x="13" y="137"/>
                    <a:pt x="13" y="137"/>
                  </a:cubicBezTo>
                  <a:cubicBezTo>
                    <a:pt x="14" y="138"/>
                    <a:pt x="14" y="138"/>
                    <a:pt x="14" y="138"/>
                  </a:cubicBezTo>
                  <a:cubicBezTo>
                    <a:pt x="14" y="139"/>
                    <a:pt x="15" y="140"/>
                    <a:pt x="16" y="141"/>
                  </a:cubicBezTo>
                  <a:cubicBezTo>
                    <a:pt x="17" y="142"/>
                    <a:pt x="18" y="143"/>
                    <a:pt x="18" y="144"/>
                  </a:cubicBezTo>
                  <a:cubicBezTo>
                    <a:pt x="18" y="144"/>
                    <a:pt x="18" y="144"/>
                    <a:pt x="18" y="144"/>
                  </a:cubicBezTo>
                  <a:cubicBezTo>
                    <a:pt x="19" y="144"/>
                    <a:pt x="19" y="144"/>
                    <a:pt x="19" y="144"/>
                  </a:cubicBezTo>
                  <a:cubicBezTo>
                    <a:pt x="20" y="144"/>
                    <a:pt x="20" y="144"/>
                    <a:pt x="20" y="144"/>
                  </a:cubicBezTo>
                  <a:cubicBezTo>
                    <a:pt x="21" y="144"/>
                    <a:pt x="21" y="144"/>
                    <a:pt x="22" y="144"/>
                  </a:cubicBezTo>
                  <a:cubicBezTo>
                    <a:pt x="22" y="144"/>
                    <a:pt x="22" y="144"/>
                    <a:pt x="23" y="144"/>
                  </a:cubicBezTo>
                  <a:cubicBezTo>
                    <a:pt x="23" y="144"/>
                    <a:pt x="23" y="144"/>
                    <a:pt x="23" y="144"/>
                  </a:cubicBezTo>
                  <a:cubicBezTo>
                    <a:pt x="24" y="144"/>
                    <a:pt x="25" y="144"/>
                    <a:pt x="26" y="144"/>
                  </a:cubicBezTo>
                  <a:cubicBezTo>
                    <a:pt x="27" y="144"/>
                    <a:pt x="28" y="144"/>
                    <a:pt x="29" y="144"/>
                  </a:cubicBezTo>
                  <a:cubicBezTo>
                    <a:pt x="30" y="144"/>
                    <a:pt x="30" y="144"/>
                    <a:pt x="30" y="144"/>
                  </a:cubicBezTo>
                  <a:cubicBezTo>
                    <a:pt x="31" y="145"/>
                    <a:pt x="31" y="145"/>
                    <a:pt x="31" y="145"/>
                  </a:cubicBezTo>
                  <a:cubicBezTo>
                    <a:pt x="32" y="145"/>
                    <a:pt x="33" y="145"/>
                    <a:pt x="33" y="144"/>
                  </a:cubicBezTo>
                  <a:cubicBezTo>
                    <a:pt x="34" y="144"/>
                    <a:pt x="35" y="144"/>
                    <a:pt x="35" y="144"/>
                  </a:cubicBezTo>
                  <a:cubicBezTo>
                    <a:pt x="36" y="144"/>
                    <a:pt x="36" y="144"/>
                    <a:pt x="37" y="144"/>
                  </a:cubicBezTo>
                  <a:cubicBezTo>
                    <a:pt x="37" y="145"/>
                    <a:pt x="38" y="145"/>
                    <a:pt x="39" y="145"/>
                  </a:cubicBezTo>
                  <a:cubicBezTo>
                    <a:pt x="40" y="145"/>
                    <a:pt x="41" y="145"/>
                    <a:pt x="41" y="145"/>
                  </a:cubicBezTo>
                  <a:cubicBezTo>
                    <a:pt x="42" y="145"/>
                    <a:pt x="43" y="145"/>
                    <a:pt x="44" y="145"/>
                  </a:cubicBezTo>
                  <a:cubicBezTo>
                    <a:pt x="45" y="145"/>
                    <a:pt x="45" y="145"/>
                    <a:pt x="46" y="145"/>
                  </a:cubicBezTo>
                  <a:cubicBezTo>
                    <a:pt x="46" y="145"/>
                    <a:pt x="46" y="145"/>
                    <a:pt x="47" y="145"/>
                  </a:cubicBezTo>
                  <a:cubicBezTo>
                    <a:pt x="47" y="145"/>
                    <a:pt x="47" y="145"/>
                    <a:pt x="47" y="145"/>
                  </a:cubicBezTo>
                  <a:cubicBezTo>
                    <a:pt x="48" y="145"/>
                    <a:pt x="49" y="145"/>
                    <a:pt x="50" y="145"/>
                  </a:cubicBezTo>
                  <a:cubicBezTo>
                    <a:pt x="50" y="145"/>
                    <a:pt x="50" y="145"/>
                    <a:pt x="50" y="145"/>
                  </a:cubicBezTo>
                  <a:cubicBezTo>
                    <a:pt x="50" y="145"/>
                    <a:pt x="50" y="145"/>
                    <a:pt x="50" y="145"/>
                  </a:cubicBezTo>
                  <a:cubicBezTo>
                    <a:pt x="55" y="145"/>
                    <a:pt x="55" y="145"/>
                    <a:pt x="55" y="145"/>
                  </a:cubicBezTo>
                  <a:cubicBezTo>
                    <a:pt x="55" y="145"/>
                    <a:pt x="55" y="145"/>
                    <a:pt x="55" y="145"/>
                  </a:cubicBezTo>
                  <a:cubicBezTo>
                    <a:pt x="56" y="145"/>
                    <a:pt x="57" y="145"/>
                    <a:pt x="58" y="146"/>
                  </a:cubicBezTo>
                  <a:cubicBezTo>
                    <a:pt x="58" y="146"/>
                    <a:pt x="58" y="146"/>
                    <a:pt x="58" y="146"/>
                  </a:cubicBezTo>
                  <a:cubicBezTo>
                    <a:pt x="59" y="146"/>
                    <a:pt x="59" y="146"/>
                    <a:pt x="59" y="146"/>
                  </a:cubicBezTo>
                  <a:cubicBezTo>
                    <a:pt x="60" y="146"/>
                    <a:pt x="61" y="146"/>
                    <a:pt x="62" y="146"/>
                  </a:cubicBezTo>
                  <a:cubicBezTo>
                    <a:pt x="63" y="146"/>
                    <a:pt x="64" y="146"/>
                    <a:pt x="64" y="146"/>
                  </a:cubicBezTo>
                  <a:cubicBezTo>
                    <a:pt x="64" y="146"/>
                    <a:pt x="64" y="146"/>
                    <a:pt x="64" y="146"/>
                  </a:cubicBezTo>
                  <a:cubicBezTo>
                    <a:pt x="67" y="146"/>
                    <a:pt x="70" y="145"/>
                    <a:pt x="70" y="144"/>
                  </a:cubicBezTo>
                  <a:cubicBezTo>
                    <a:pt x="81" y="142"/>
                    <a:pt x="81" y="142"/>
                    <a:pt x="81" y="142"/>
                  </a:cubicBezTo>
                  <a:cubicBezTo>
                    <a:pt x="104" y="142"/>
                    <a:pt x="104" y="142"/>
                    <a:pt x="104" y="142"/>
                  </a:cubicBezTo>
                  <a:cubicBezTo>
                    <a:pt x="104" y="138"/>
                    <a:pt x="104" y="138"/>
                    <a:pt x="104" y="138"/>
                  </a:cubicBezTo>
                  <a:cubicBezTo>
                    <a:pt x="104" y="137"/>
                    <a:pt x="108" y="135"/>
                    <a:pt x="108" y="133"/>
                  </a:cubicBezTo>
                  <a:cubicBezTo>
                    <a:pt x="109" y="132"/>
                    <a:pt x="110" y="130"/>
                    <a:pt x="111" y="127"/>
                  </a:cubicBezTo>
                  <a:cubicBezTo>
                    <a:pt x="112" y="127"/>
                    <a:pt x="113" y="128"/>
                    <a:pt x="114" y="128"/>
                  </a:cubicBezTo>
                  <a:cubicBezTo>
                    <a:pt x="114" y="128"/>
                    <a:pt x="114" y="128"/>
                    <a:pt x="114" y="128"/>
                  </a:cubicBezTo>
                  <a:cubicBezTo>
                    <a:pt x="114" y="128"/>
                    <a:pt x="114" y="128"/>
                    <a:pt x="114" y="128"/>
                  </a:cubicBezTo>
                  <a:cubicBezTo>
                    <a:pt x="115" y="128"/>
                    <a:pt x="115" y="128"/>
                    <a:pt x="115" y="128"/>
                  </a:cubicBezTo>
                  <a:cubicBezTo>
                    <a:pt x="117" y="126"/>
                    <a:pt x="117" y="126"/>
                    <a:pt x="117" y="126"/>
                  </a:cubicBezTo>
                  <a:cubicBezTo>
                    <a:pt x="115" y="126"/>
                    <a:pt x="115" y="126"/>
                    <a:pt x="115" y="126"/>
                  </a:cubicBezTo>
                  <a:cubicBezTo>
                    <a:pt x="115" y="126"/>
                    <a:pt x="115" y="126"/>
                    <a:pt x="115" y="126"/>
                  </a:cubicBezTo>
                  <a:cubicBezTo>
                    <a:pt x="115" y="125"/>
                    <a:pt x="115" y="125"/>
                    <a:pt x="115" y="125"/>
                  </a:cubicBezTo>
                  <a:cubicBezTo>
                    <a:pt x="116" y="124"/>
                    <a:pt x="116" y="124"/>
                    <a:pt x="116" y="124"/>
                  </a:cubicBezTo>
                  <a:cubicBezTo>
                    <a:pt x="118" y="121"/>
                    <a:pt x="119" y="120"/>
                    <a:pt x="119" y="120"/>
                  </a:cubicBezTo>
                  <a:cubicBezTo>
                    <a:pt x="119" y="120"/>
                    <a:pt x="119" y="120"/>
                    <a:pt x="120" y="118"/>
                  </a:cubicBezTo>
                  <a:cubicBezTo>
                    <a:pt x="122" y="116"/>
                    <a:pt x="121" y="110"/>
                    <a:pt x="120" y="109"/>
                  </a:cubicBezTo>
                  <a:cubicBezTo>
                    <a:pt x="128" y="106"/>
                    <a:pt x="128" y="106"/>
                    <a:pt x="128" y="106"/>
                  </a:cubicBezTo>
                  <a:cubicBezTo>
                    <a:pt x="137" y="106"/>
                    <a:pt x="137" y="106"/>
                    <a:pt x="137" y="106"/>
                  </a:cubicBezTo>
                  <a:cubicBezTo>
                    <a:pt x="136" y="104"/>
                    <a:pt x="136" y="104"/>
                    <a:pt x="136" y="104"/>
                  </a:cubicBezTo>
                  <a:cubicBezTo>
                    <a:pt x="135" y="103"/>
                    <a:pt x="135" y="101"/>
                    <a:pt x="137" y="99"/>
                  </a:cubicBezTo>
                  <a:cubicBezTo>
                    <a:pt x="139" y="97"/>
                    <a:pt x="142" y="92"/>
                    <a:pt x="143" y="91"/>
                  </a:cubicBezTo>
                  <a:cubicBezTo>
                    <a:pt x="147" y="91"/>
                    <a:pt x="147" y="91"/>
                    <a:pt x="147" y="91"/>
                  </a:cubicBezTo>
                  <a:cubicBezTo>
                    <a:pt x="151" y="88"/>
                    <a:pt x="151" y="88"/>
                    <a:pt x="151" y="88"/>
                  </a:cubicBezTo>
                  <a:cubicBezTo>
                    <a:pt x="155" y="82"/>
                    <a:pt x="155" y="82"/>
                    <a:pt x="155" y="82"/>
                  </a:cubicBezTo>
                  <a:cubicBezTo>
                    <a:pt x="158" y="79"/>
                    <a:pt x="159" y="77"/>
                    <a:pt x="160" y="77"/>
                  </a:cubicBezTo>
                  <a:cubicBezTo>
                    <a:pt x="162" y="77"/>
                    <a:pt x="162" y="77"/>
                    <a:pt x="162" y="77"/>
                  </a:cubicBezTo>
                  <a:cubicBezTo>
                    <a:pt x="166" y="72"/>
                    <a:pt x="166" y="72"/>
                    <a:pt x="166" y="72"/>
                  </a:cubicBezTo>
                  <a:cubicBezTo>
                    <a:pt x="166" y="67"/>
                    <a:pt x="166" y="67"/>
                    <a:pt x="166" y="67"/>
                  </a:cubicBezTo>
                  <a:cubicBezTo>
                    <a:pt x="174" y="70"/>
                    <a:pt x="174" y="70"/>
                    <a:pt x="174" y="70"/>
                  </a:cubicBezTo>
                  <a:cubicBezTo>
                    <a:pt x="178" y="71"/>
                    <a:pt x="178" y="71"/>
                    <a:pt x="178" y="71"/>
                  </a:cubicBezTo>
                  <a:cubicBezTo>
                    <a:pt x="183" y="74"/>
                    <a:pt x="183" y="74"/>
                    <a:pt x="183" y="74"/>
                  </a:cubicBezTo>
                  <a:cubicBezTo>
                    <a:pt x="186" y="71"/>
                    <a:pt x="186" y="71"/>
                    <a:pt x="186" y="71"/>
                  </a:cubicBezTo>
                  <a:cubicBezTo>
                    <a:pt x="186" y="67"/>
                    <a:pt x="186" y="67"/>
                    <a:pt x="186" y="67"/>
                  </a:cubicBezTo>
                  <a:cubicBezTo>
                    <a:pt x="194" y="67"/>
                    <a:pt x="194" y="67"/>
                    <a:pt x="194" y="67"/>
                  </a:cubicBezTo>
                  <a:cubicBezTo>
                    <a:pt x="195" y="67"/>
                    <a:pt x="195" y="67"/>
                    <a:pt x="195" y="67"/>
                  </a:cubicBezTo>
                  <a:cubicBezTo>
                    <a:pt x="196" y="66"/>
                    <a:pt x="196" y="66"/>
                    <a:pt x="196" y="66"/>
                  </a:cubicBezTo>
                  <a:cubicBezTo>
                    <a:pt x="196" y="65"/>
                    <a:pt x="196" y="65"/>
                    <a:pt x="196" y="65"/>
                  </a:cubicBezTo>
                  <a:cubicBezTo>
                    <a:pt x="196" y="65"/>
                    <a:pt x="196" y="65"/>
                    <a:pt x="196" y="65"/>
                  </a:cubicBezTo>
                  <a:cubicBezTo>
                    <a:pt x="199" y="63"/>
                    <a:pt x="199" y="62"/>
                    <a:pt x="199" y="62"/>
                  </a:cubicBezTo>
                  <a:cubicBezTo>
                    <a:pt x="199" y="62"/>
                    <a:pt x="199" y="62"/>
                    <a:pt x="199" y="62"/>
                  </a:cubicBezTo>
                  <a:cubicBezTo>
                    <a:pt x="196" y="61"/>
                    <a:pt x="193" y="60"/>
                    <a:pt x="192" y="60"/>
                  </a:cubicBezTo>
                  <a:cubicBezTo>
                    <a:pt x="179" y="58"/>
                    <a:pt x="179" y="58"/>
                    <a:pt x="179" y="58"/>
                  </a:cubicBezTo>
                  <a:cubicBezTo>
                    <a:pt x="157" y="61"/>
                    <a:pt x="157" y="61"/>
                    <a:pt x="157" y="61"/>
                  </a:cubicBezTo>
                  <a:cubicBezTo>
                    <a:pt x="149" y="61"/>
                    <a:pt x="149" y="61"/>
                    <a:pt x="149" y="61"/>
                  </a:cubicBezTo>
                  <a:cubicBezTo>
                    <a:pt x="140" y="60"/>
                    <a:pt x="140" y="60"/>
                    <a:pt x="140" y="60"/>
                  </a:cubicBezTo>
                  <a:cubicBezTo>
                    <a:pt x="134" y="60"/>
                    <a:pt x="134" y="60"/>
                    <a:pt x="134" y="60"/>
                  </a:cubicBezTo>
                  <a:cubicBezTo>
                    <a:pt x="129" y="62"/>
                    <a:pt x="129" y="62"/>
                    <a:pt x="129" y="62"/>
                  </a:cubicBezTo>
                  <a:cubicBezTo>
                    <a:pt x="129" y="62"/>
                    <a:pt x="125" y="64"/>
                    <a:pt x="119" y="66"/>
                  </a:cubicBezTo>
                  <a:cubicBezTo>
                    <a:pt x="117" y="66"/>
                    <a:pt x="117" y="66"/>
                    <a:pt x="117" y="66"/>
                  </a:cubicBezTo>
                  <a:cubicBezTo>
                    <a:pt x="117" y="55"/>
                    <a:pt x="117" y="55"/>
                    <a:pt x="117" y="55"/>
                  </a:cubicBezTo>
                  <a:cubicBezTo>
                    <a:pt x="81" y="55"/>
                    <a:pt x="81" y="55"/>
                    <a:pt x="81" y="55"/>
                  </a:cubicBezTo>
                  <a:lnTo>
                    <a:pt x="81" y="0"/>
                  </a:lnTo>
                  <a:close/>
                </a:path>
              </a:pathLst>
            </a:custGeom>
            <a:solidFill>
              <a:srgbClr val="808080"/>
            </a:solidFill>
            <a:ln w="19050"/>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2000">
                <a:solidFill>
                  <a:schemeClr val="bg1">
                    <a:lumMod val="95000"/>
                  </a:schemeClr>
                </a:solidFill>
              </a:endParaRPr>
            </a:p>
          </p:txBody>
        </p:sp>
        <p:sp>
          <p:nvSpPr>
            <p:cNvPr id="8" name="Washington">
              <a:extLst>
                <a:ext uri="{FF2B5EF4-FFF2-40B4-BE49-F238E27FC236}">
                  <a16:creationId xmlns:a16="http://schemas.microsoft.com/office/drawing/2014/main" id="{5252E52A-0B34-CBBB-C1CA-E279465E2364}"/>
                </a:ext>
              </a:extLst>
            </p:cNvPr>
            <p:cNvSpPr>
              <a:spLocks/>
            </p:cNvSpPr>
            <p:nvPr/>
          </p:nvSpPr>
          <p:spPr bwMode="auto">
            <a:xfrm>
              <a:off x="2083550" y="885931"/>
              <a:ext cx="1181983" cy="645326"/>
            </a:xfrm>
            <a:custGeom>
              <a:avLst/>
              <a:gdLst>
                <a:gd name="T0" fmla="*/ 79 w 299"/>
                <a:gd name="T1" fmla="*/ 152 h 163"/>
                <a:gd name="T2" fmla="*/ 79 w 299"/>
                <a:gd name="T3" fmla="*/ 163 h 163"/>
                <a:gd name="T4" fmla="*/ 205 w 299"/>
                <a:gd name="T5" fmla="*/ 163 h 163"/>
                <a:gd name="T6" fmla="*/ 222 w 299"/>
                <a:gd name="T7" fmla="*/ 148 h 163"/>
                <a:gd name="T8" fmla="*/ 261 w 299"/>
                <a:gd name="T9" fmla="*/ 148 h 163"/>
                <a:gd name="T10" fmla="*/ 272 w 299"/>
                <a:gd name="T11" fmla="*/ 148 h 163"/>
                <a:gd name="T12" fmla="*/ 282 w 299"/>
                <a:gd name="T13" fmla="*/ 148 h 163"/>
                <a:gd name="T14" fmla="*/ 293 w 299"/>
                <a:gd name="T15" fmla="*/ 149 h 163"/>
                <a:gd name="T16" fmla="*/ 298 w 299"/>
                <a:gd name="T17" fmla="*/ 149 h 163"/>
                <a:gd name="T18" fmla="*/ 299 w 299"/>
                <a:gd name="T19" fmla="*/ 149 h 163"/>
                <a:gd name="T20" fmla="*/ 299 w 299"/>
                <a:gd name="T21" fmla="*/ 149 h 163"/>
                <a:gd name="T22" fmla="*/ 299 w 299"/>
                <a:gd name="T23" fmla="*/ 149 h 163"/>
                <a:gd name="T24" fmla="*/ 299 w 299"/>
                <a:gd name="T25" fmla="*/ 0 h 163"/>
                <a:gd name="T26" fmla="*/ 74 w 299"/>
                <a:gd name="T27" fmla="*/ 0 h 163"/>
                <a:gd name="T28" fmla="*/ 78 w 299"/>
                <a:gd name="T29" fmla="*/ 4 h 163"/>
                <a:gd name="T30" fmla="*/ 82 w 299"/>
                <a:gd name="T31" fmla="*/ 12 h 163"/>
                <a:gd name="T32" fmla="*/ 86 w 299"/>
                <a:gd name="T33" fmla="*/ 12 h 163"/>
                <a:gd name="T34" fmla="*/ 94 w 299"/>
                <a:gd name="T35" fmla="*/ 12 h 163"/>
                <a:gd name="T36" fmla="*/ 94 w 299"/>
                <a:gd name="T37" fmla="*/ 16 h 163"/>
                <a:gd name="T38" fmla="*/ 90 w 299"/>
                <a:gd name="T39" fmla="*/ 16 h 163"/>
                <a:gd name="T40" fmla="*/ 90 w 299"/>
                <a:gd name="T41" fmla="*/ 24 h 163"/>
                <a:gd name="T42" fmla="*/ 86 w 299"/>
                <a:gd name="T43" fmla="*/ 28 h 163"/>
                <a:gd name="T44" fmla="*/ 82 w 299"/>
                <a:gd name="T45" fmla="*/ 28 h 163"/>
                <a:gd name="T46" fmla="*/ 86 w 299"/>
                <a:gd name="T47" fmla="*/ 32 h 163"/>
                <a:gd name="T48" fmla="*/ 90 w 299"/>
                <a:gd name="T49" fmla="*/ 35 h 163"/>
                <a:gd name="T50" fmla="*/ 94 w 299"/>
                <a:gd name="T51" fmla="*/ 47 h 163"/>
                <a:gd name="T52" fmla="*/ 94 w 299"/>
                <a:gd name="T53" fmla="*/ 71 h 163"/>
                <a:gd name="T54" fmla="*/ 90 w 299"/>
                <a:gd name="T55" fmla="*/ 63 h 163"/>
                <a:gd name="T56" fmla="*/ 86 w 299"/>
                <a:gd name="T57" fmla="*/ 67 h 163"/>
                <a:gd name="T58" fmla="*/ 78 w 299"/>
                <a:gd name="T59" fmla="*/ 75 h 163"/>
                <a:gd name="T60" fmla="*/ 70 w 299"/>
                <a:gd name="T61" fmla="*/ 82 h 163"/>
                <a:gd name="T62" fmla="*/ 70 w 299"/>
                <a:gd name="T63" fmla="*/ 86 h 163"/>
                <a:gd name="T64" fmla="*/ 70 w 299"/>
                <a:gd name="T65" fmla="*/ 90 h 163"/>
                <a:gd name="T66" fmla="*/ 66 w 299"/>
                <a:gd name="T67" fmla="*/ 90 h 163"/>
                <a:gd name="T68" fmla="*/ 66 w 299"/>
                <a:gd name="T69" fmla="*/ 82 h 163"/>
                <a:gd name="T70" fmla="*/ 74 w 299"/>
                <a:gd name="T71" fmla="*/ 67 h 163"/>
                <a:gd name="T72" fmla="*/ 78 w 299"/>
                <a:gd name="T73" fmla="*/ 63 h 163"/>
                <a:gd name="T74" fmla="*/ 82 w 299"/>
                <a:gd name="T75" fmla="*/ 55 h 163"/>
                <a:gd name="T76" fmla="*/ 78 w 299"/>
                <a:gd name="T77" fmla="*/ 51 h 163"/>
                <a:gd name="T78" fmla="*/ 70 w 299"/>
                <a:gd name="T79" fmla="*/ 51 h 163"/>
                <a:gd name="T80" fmla="*/ 58 w 299"/>
                <a:gd name="T81" fmla="*/ 47 h 163"/>
                <a:gd name="T82" fmla="*/ 35 w 299"/>
                <a:gd name="T83" fmla="*/ 43 h 163"/>
                <a:gd name="T84" fmla="*/ 8 w 299"/>
                <a:gd name="T85" fmla="*/ 32 h 163"/>
                <a:gd name="T86" fmla="*/ 4 w 299"/>
                <a:gd name="T87" fmla="*/ 35 h 163"/>
                <a:gd name="T88" fmla="*/ 0 w 299"/>
                <a:gd name="T89" fmla="*/ 43 h 163"/>
                <a:gd name="T90" fmla="*/ 0 w 299"/>
                <a:gd name="T91" fmla="*/ 51 h 163"/>
                <a:gd name="T92" fmla="*/ 8 w 299"/>
                <a:gd name="T93" fmla="*/ 59 h 163"/>
                <a:gd name="T94" fmla="*/ 12 w 299"/>
                <a:gd name="T95" fmla="*/ 67 h 163"/>
                <a:gd name="T96" fmla="*/ 23 w 299"/>
                <a:gd name="T97" fmla="*/ 114 h 163"/>
                <a:gd name="T98" fmla="*/ 27 w 299"/>
                <a:gd name="T99" fmla="*/ 110 h 163"/>
                <a:gd name="T100" fmla="*/ 31 w 299"/>
                <a:gd name="T101" fmla="*/ 114 h 163"/>
                <a:gd name="T102" fmla="*/ 31 w 299"/>
                <a:gd name="T103" fmla="*/ 117 h 163"/>
                <a:gd name="T104" fmla="*/ 27 w 299"/>
                <a:gd name="T105" fmla="*/ 121 h 163"/>
                <a:gd name="T106" fmla="*/ 27 w 299"/>
                <a:gd name="T107" fmla="*/ 125 h 163"/>
                <a:gd name="T108" fmla="*/ 27 w 299"/>
                <a:gd name="T109" fmla="*/ 129 h 163"/>
                <a:gd name="T110" fmla="*/ 31 w 299"/>
                <a:gd name="T111" fmla="*/ 129 h 163"/>
                <a:gd name="T112" fmla="*/ 35 w 299"/>
                <a:gd name="T113" fmla="*/ 129 h 163"/>
                <a:gd name="T114" fmla="*/ 35 w 299"/>
                <a:gd name="T115" fmla="*/ 133 h 163"/>
                <a:gd name="T116" fmla="*/ 68 w 299"/>
                <a:gd name="T117" fmla="*/ 133 h 163"/>
                <a:gd name="T118" fmla="*/ 79 w 299"/>
                <a:gd name="T119" fmla="*/ 152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99" h="163">
                  <a:moveTo>
                    <a:pt x="79" y="152"/>
                  </a:moveTo>
                  <a:cubicBezTo>
                    <a:pt x="79" y="163"/>
                    <a:pt x="79" y="163"/>
                    <a:pt x="79" y="163"/>
                  </a:cubicBezTo>
                  <a:cubicBezTo>
                    <a:pt x="205" y="163"/>
                    <a:pt x="205" y="163"/>
                    <a:pt x="205" y="163"/>
                  </a:cubicBezTo>
                  <a:cubicBezTo>
                    <a:pt x="222" y="148"/>
                    <a:pt x="222" y="148"/>
                    <a:pt x="222" y="148"/>
                  </a:cubicBezTo>
                  <a:cubicBezTo>
                    <a:pt x="261" y="148"/>
                    <a:pt x="261" y="148"/>
                    <a:pt x="261" y="148"/>
                  </a:cubicBezTo>
                  <a:cubicBezTo>
                    <a:pt x="261" y="148"/>
                    <a:pt x="266" y="148"/>
                    <a:pt x="272" y="148"/>
                  </a:cubicBezTo>
                  <a:cubicBezTo>
                    <a:pt x="276" y="148"/>
                    <a:pt x="279" y="148"/>
                    <a:pt x="282" y="148"/>
                  </a:cubicBezTo>
                  <a:cubicBezTo>
                    <a:pt x="285" y="148"/>
                    <a:pt x="289" y="149"/>
                    <a:pt x="293" y="149"/>
                  </a:cubicBezTo>
                  <a:cubicBezTo>
                    <a:pt x="295" y="149"/>
                    <a:pt x="297" y="149"/>
                    <a:pt x="298" y="149"/>
                  </a:cubicBezTo>
                  <a:cubicBezTo>
                    <a:pt x="299" y="149"/>
                    <a:pt x="299" y="149"/>
                    <a:pt x="299" y="149"/>
                  </a:cubicBezTo>
                  <a:cubicBezTo>
                    <a:pt x="299" y="149"/>
                    <a:pt x="299" y="149"/>
                    <a:pt x="299" y="149"/>
                  </a:cubicBezTo>
                  <a:cubicBezTo>
                    <a:pt x="299" y="149"/>
                    <a:pt x="299" y="149"/>
                    <a:pt x="299" y="149"/>
                  </a:cubicBezTo>
                  <a:cubicBezTo>
                    <a:pt x="299" y="0"/>
                    <a:pt x="299" y="0"/>
                    <a:pt x="299" y="0"/>
                  </a:cubicBezTo>
                  <a:cubicBezTo>
                    <a:pt x="74" y="0"/>
                    <a:pt x="74" y="0"/>
                    <a:pt x="74" y="0"/>
                  </a:cubicBezTo>
                  <a:cubicBezTo>
                    <a:pt x="78" y="4"/>
                    <a:pt x="78" y="4"/>
                    <a:pt x="78" y="4"/>
                  </a:cubicBezTo>
                  <a:cubicBezTo>
                    <a:pt x="82" y="12"/>
                    <a:pt x="82" y="12"/>
                    <a:pt x="82" y="12"/>
                  </a:cubicBezTo>
                  <a:cubicBezTo>
                    <a:pt x="86" y="12"/>
                    <a:pt x="86" y="12"/>
                    <a:pt x="86" y="12"/>
                  </a:cubicBezTo>
                  <a:cubicBezTo>
                    <a:pt x="94" y="12"/>
                    <a:pt x="94" y="12"/>
                    <a:pt x="94" y="12"/>
                  </a:cubicBezTo>
                  <a:cubicBezTo>
                    <a:pt x="94" y="16"/>
                    <a:pt x="94" y="16"/>
                    <a:pt x="94" y="16"/>
                  </a:cubicBezTo>
                  <a:cubicBezTo>
                    <a:pt x="90" y="16"/>
                    <a:pt x="90" y="16"/>
                    <a:pt x="90" y="16"/>
                  </a:cubicBezTo>
                  <a:cubicBezTo>
                    <a:pt x="90" y="24"/>
                    <a:pt x="90" y="24"/>
                    <a:pt x="90" y="24"/>
                  </a:cubicBezTo>
                  <a:cubicBezTo>
                    <a:pt x="86" y="28"/>
                    <a:pt x="86" y="28"/>
                    <a:pt x="86" y="28"/>
                  </a:cubicBezTo>
                  <a:cubicBezTo>
                    <a:pt x="82" y="28"/>
                    <a:pt x="82" y="28"/>
                    <a:pt x="82" y="28"/>
                  </a:cubicBezTo>
                  <a:cubicBezTo>
                    <a:pt x="86" y="32"/>
                    <a:pt x="86" y="32"/>
                    <a:pt x="86" y="32"/>
                  </a:cubicBezTo>
                  <a:cubicBezTo>
                    <a:pt x="90" y="35"/>
                    <a:pt x="90" y="35"/>
                    <a:pt x="90" y="35"/>
                  </a:cubicBezTo>
                  <a:cubicBezTo>
                    <a:pt x="94" y="47"/>
                    <a:pt x="94" y="47"/>
                    <a:pt x="94" y="47"/>
                  </a:cubicBezTo>
                  <a:cubicBezTo>
                    <a:pt x="94" y="71"/>
                    <a:pt x="94" y="71"/>
                    <a:pt x="94" y="71"/>
                  </a:cubicBezTo>
                  <a:cubicBezTo>
                    <a:pt x="90" y="63"/>
                    <a:pt x="90" y="63"/>
                    <a:pt x="90" y="63"/>
                  </a:cubicBezTo>
                  <a:cubicBezTo>
                    <a:pt x="86" y="67"/>
                    <a:pt x="86" y="67"/>
                    <a:pt x="86" y="67"/>
                  </a:cubicBezTo>
                  <a:cubicBezTo>
                    <a:pt x="78" y="75"/>
                    <a:pt x="78" y="75"/>
                    <a:pt x="78" y="75"/>
                  </a:cubicBezTo>
                  <a:cubicBezTo>
                    <a:pt x="70" y="82"/>
                    <a:pt x="70" y="82"/>
                    <a:pt x="70" y="82"/>
                  </a:cubicBezTo>
                  <a:cubicBezTo>
                    <a:pt x="70" y="86"/>
                    <a:pt x="70" y="86"/>
                    <a:pt x="70" y="86"/>
                  </a:cubicBezTo>
                  <a:cubicBezTo>
                    <a:pt x="70" y="90"/>
                    <a:pt x="70" y="90"/>
                    <a:pt x="70" y="90"/>
                  </a:cubicBezTo>
                  <a:cubicBezTo>
                    <a:pt x="66" y="90"/>
                    <a:pt x="66" y="90"/>
                    <a:pt x="66" y="90"/>
                  </a:cubicBezTo>
                  <a:cubicBezTo>
                    <a:pt x="66" y="82"/>
                    <a:pt x="66" y="82"/>
                    <a:pt x="66" y="82"/>
                  </a:cubicBezTo>
                  <a:cubicBezTo>
                    <a:pt x="74" y="67"/>
                    <a:pt x="74" y="67"/>
                    <a:pt x="74" y="67"/>
                  </a:cubicBezTo>
                  <a:cubicBezTo>
                    <a:pt x="78" y="63"/>
                    <a:pt x="78" y="63"/>
                    <a:pt x="78" y="63"/>
                  </a:cubicBezTo>
                  <a:cubicBezTo>
                    <a:pt x="82" y="55"/>
                    <a:pt x="82" y="55"/>
                    <a:pt x="82" y="55"/>
                  </a:cubicBezTo>
                  <a:cubicBezTo>
                    <a:pt x="78" y="51"/>
                    <a:pt x="78" y="51"/>
                    <a:pt x="78" y="51"/>
                  </a:cubicBezTo>
                  <a:cubicBezTo>
                    <a:pt x="70" y="51"/>
                    <a:pt x="70" y="51"/>
                    <a:pt x="70" y="51"/>
                  </a:cubicBezTo>
                  <a:cubicBezTo>
                    <a:pt x="58" y="47"/>
                    <a:pt x="58" y="47"/>
                    <a:pt x="58" y="47"/>
                  </a:cubicBezTo>
                  <a:cubicBezTo>
                    <a:pt x="35" y="43"/>
                    <a:pt x="35" y="43"/>
                    <a:pt x="35" y="43"/>
                  </a:cubicBezTo>
                  <a:cubicBezTo>
                    <a:pt x="8" y="32"/>
                    <a:pt x="8" y="32"/>
                    <a:pt x="8" y="32"/>
                  </a:cubicBezTo>
                  <a:cubicBezTo>
                    <a:pt x="4" y="35"/>
                    <a:pt x="4" y="35"/>
                    <a:pt x="4" y="35"/>
                  </a:cubicBezTo>
                  <a:cubicBezTo>
                    <a:pt x="0" y="43"/>
                    <a:pt x="0" y="43"/>
                    <a:pt x="0" y="43"/>
                  </a:cubicBezTo>
                  <a:cubicBezTo>
                    <a:pt x="0" y="51"/>
                    <a:pt x="0" y="51"/>
                    <a:pt x="0" y="51"/>
                  </a:cubicBezTo>
                  <a:cubicBezTo>
                    <a:pt x="8" y="59"/>
                    <a:pt x="8" y="59"/>
                    <a:pt x="8" y="59"/>
                  </a:cubicBezTo>
                  <a:cubicBezTo>
                    <a:pt x="12" y="67"/>
                    <a:pt x="12" y="67"/>
                    <a:pt x="12" y="67"/>
                  </a:cubicBezTo>
                  <a:cubicBezTo>
                    <a:pt x="23" y="114"/>
                    <a:pt x="23" y="114"/>
                    <a:pt x="23" y="114"/>
                  </a:cubicBezTo>
                  <a:cubicBezTo>
                    <a:pt x="27" y="110"/>
                    <a:pt x="27" y="110"/>
                    <a:pt x="27" y="110"/>
                  </a:cubicBezTo>
                  <a:cubicBezTo>
                    <a:pt x="31" y="114"/>
                    <a:pt x="31" y="114"/>
                    <a:pt x="31" y="114"/>
                  </a:cubicBezTo>
                  <a:cubicBezTo>
                    <a:pt x="31" y="117"/>
                    <a:pt x="31" y="117"/>
                    <a:pt x="31" y="117"/>
                  </a:cubicBezTo>
                  <a:cubicBezTo>
                    <a:pt x="27" y="121"/>
                    <a:pt x="27" y="121"/>
                    <a:pt x="27" y="121"/>
                  </a:cubicBezTo>
                  <a:cubicBezTo>
                    <a:pt x="27" y="125"/>
                    <a:pt x="27" y="125"/>
                    <a:pt x="27" y="125"/>
                  </a:cubicBezTo>
                  <a:cubicBezTo>
                    <a:pt x="27" y="129"/>
                    <a:pt x="27" y="129"/>
                    <a:pt x="27" y="129"/>
                  </a:cubicBezTo>
                  <a:cubicBezTo>
                    <a:pt x="31" y="129"/>
                    <a:pt x="31" y="129"/>
                    <a:pt x="31" y="129"/>
                  </a:cubicBezTo>
                  <a:cubicBezTo>
                    <a:pt x="35" y="129"/>
                    <a:pt x="35" y="129"/>
                    <a:pt x="35" y="129"/>
                  </a:cubicBezTo>
                  <a:cubicBezTo>
                    <a:pt x="35" y="133"/>
                    <a:pt x="35" y="133"/>
                    <a:pt x="35" y="133"/>
                  </a:cubicBezTo>
                  <a:cubicBezTo>
                    <a:pt x="68" y="133"/>
                    <a:pt x="68" y="133"/>
                    <a:pt x="68" y="133"/>
                  </a:cubicBezTo>
                  <a:lnTo>
                    <a:pt x="79" y="152"/>
                  </a:lnTo>
                  <a:close/>
                </a:path>
              </a:pathLst>
            </a:custGeom>
            <a:ln/>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600" b="1" dirty="0">
                  <a:solidFill>
                    <a:schemeClr val="bg1">
                      <a:lumMod val="95000"/>
                    </a:schemeClr>
                  </a:solidFill>
                </a:rPr>
                <a:t>WA</a:t>
              </a:r>
              <a:endParaRPr lang="en-GB" sz="2000" b="1" dirty="0">
                <a:solidFill>
                  <a:schemeClr val="bg1">
                    <a:lumMod val="95000"/>
                  </a:schemeClr>
                </a:solidFill>
              </a:endParaRPr>
            </a:p>
          </p:txBody>
        </p:sp>
        <p:sp>
          <p:nvSpPr>
            <p:cNvPr id="9" name="Virginia">
              <a:extLst>
                <a:ext uri="{FF2B5EF4-FFF2-40B4-BE49-F238E27FC236}">
                  <a16:creationId xmlns:a16="http://schemas.microsoft.com/office/drawing/2014/main" id="{91FD5431-C6A5-8855-1186-092EA86F4794}"/>
                </a:ext>
              </a:extLst>
            </p:cNvPr>
            <p:cNvSpPr>
              <a:spLocks/>
            </p:cNvSpPr>
            <p:nvPr/>
          </p:nvSpPr>
          <p:spPr bwMode="auto">
            <a:xfrm>
              <a:off x="8510504" y="2932249"/>
              <a:ext cx="1011456" cy="396223"/>
            </a:xfrm>
            <a:custGeom>
              <a:avLst/>
              <a:gdLst>
                <a:gd name="T0" fmla="*/ 213 w 256"/>
                <a:gd name="T1" fmla="*/ 40 h 100"/>
                <a:gd name="T2" fmla="*/ 203 w 256"/>
                <a:gd name="T3" fmla="*/ 32 h 100"/>
                <a:gd name="T4" fmla="*/ 207 w 256"/>
                <a:gd name="T5" fmla="*/ 21 h 100"/>
                <a:gd name="T6" fmla="*/ 201 w 256"/>
                <a:gd name="T7" fmla="*/ 0 h 100"/>
                <a:gd name="T8" fmla="*/ 199 w 256"/>
                <a:gd name="T9" fmla="*/ 0 h 100"/>
                <a:gd name="T10" fmla="*/ 191 w 256"/>
                <a:gd name="T11" fmla="*/ 4 h 100"/>
                <a:gd name="T12" fmla="*/ 183 w 256"/>
                <a:gd name="T13" fmla="*/ 4 h 100"/>
                <a:gd name="T14" fmla="*/ 171 w 256"/>
                <a:gd name="T15" fmla="*/ 0 h 100"/>
                <a:gd name="T16" fmla="*/ 167 w 256"/>
                <a:gd name="T17" fmla="*/ 10 h 100"/>
                <a:gd name="T18" fmla="*/ 160 w 256"/>
                <a:gd name="T19" fmla="*/ 15 h 100"/>
                <a:gd name="T20" fmla="*/ 152 w 256"/>
                <a:gd name="T21" fmla="*/ 24 h 100"/>
                <a:gd name="T22" fmla="*/ 142 w 256"/>
                <a:gd name="T23" fmla="*/ 32 h 100"/>
                <a:gd name="T24" fmla="*/ 142 w 256"/>
                <a:gd name="T25" fmla="*/ 39 h 100"/>
                <a:gd name="T26" fmla="*/ 125 w 256"/>
                <a:gd name="T27" fmla="*/ 42 h 100"/>
                <a:gd name="T28" fmla="*/ 124 w 256"/>
                <a:gd name="T29" fmla="*/ 53 h 100"/>
                <a:gd name="T30" fmla="*/ 120 w 256"/>
                <a:gd name="T31" fmla="*/ 58 h 100"/>
                <a:gd name="T32" fmla="*/ 120 w 256"/>
                <a:gd name="T33" fmla="*/ 59 h 100"/>
                <a:gd name="T34" fmla="*/ 120 w 256"/>
                <a:gd name="T35" fmla="*/ 61 h 100"/>
                <a:gd name="T36" fmla="*/ 119 w 256"/>
                <a:gd name="T37" fmla="*/ 61 h 100"/>
                <a:gd name="T38" fmla="*/ 116 w 256"/>
                <a:gd name="T39" fmla="*/ 60 h 100"/>
                <a:gd name="T40" fmla="*/ 109 w 256"/>
                <a:gd name="T41" fmla="*/ 71 h 100"/>
                <a:gd name="T42" fmla="*/ 86 w 256"/>
                <a:gd name="T43" fmla="*/ 75 h 100"/>
                <a:gd name="T44" fmla="*/ 69 w 256"/>
                <a:gd name="T45" fmla="*/ 79 h 100"/>
                <a:gd name="T46" fmla="*/ 67 w 256"/>
                <a:gd name="T47" fmla="*/ 79 h 100"/>
                <a:gd name="T48" fmla="*/ 63 w 256"/>
                <a:gd name="T49" fmla="*/ 79 h 100"/>
                <a:gd name="T50" fmla="*/ 60 w 256"/>
                <a:gd name="T51" fmla="*/ 78 h 100"/>
                <a:gd name="T52" fmla="*/ 55 w 256"/>
                <a:gd name="T53" fmla="*/ 78 h 100"/>
                <a:gd name="T54" fmla="*/ 55 w 256"/>
                <a:gd name="T55" fmla="*/ 78 h 100"/>
                <a:gd name="T56" fmla="*/ 52 w 256"/>
                <a:gd name="T57" fmla="*/ 78 h 100"/>
                <a:gd name="T58" fmla="*/ 49 w 256"/>
                <a:gd name="T59" fmla="*/ 78 h 100"/>
                <a:gd name="T60" fmla="*/ 44 w 256"/>
                <a:gd name="T61" fmla="*/ 78 h 100"/>
                <a:gd name="T62" fmla="*/ 40 w 256"/>
                <a:gd name="T63" fmla="*/ 77 h 100"/>
                <a:gd name="T64" fmla="*/ 36 w 256"/>
                <a:gd name="T65" fmla="*/ 78 h 100"/>
                <a:gd name="T66" fmla="*/ 34 w 256"/>
                <a:gd name="T67" fmla="*/ 77 h 100"/>
                <a:gd name="T68" fmla="*/ 28 w 256"/>
                <a:gd name="T69" fmla="*/ 77 h 100"/>
                <a:gd name="T70" fmla="*/ 27 w 256"/>
                <a:gd name="T71" fmla="*/ 77 h 100"/>
                <a:gd name="T72" fmla="*/ 24 w 256"/>
                <a:gd name="T73" fmla="*/ 77 h 100"/>
                <a:gd name="T74" fmla="*/ 23 w 256"/>
                <a:gd name="T75" fmla="*/ 79 h 100"/>
                <a:gd name="T76" fmla="*/ 22 w 256"/>
                <a:gd name="T77" fmla="*/ 86 h 100"/>
                <a:gd name="T78" fmla="*/ 13 w 256"/>
                <a:gd name="T79" fmla="*/ 91 h 100"/>
                <a:gd name="T80" fmla="*/ 2 w 256"/>
                <a:gd name="T81" fmla="*/ 99 h 100"/>
                <a:gd name="T82" fmla="*/ 33 w 256"/>
                <a:gd name="T83" fmla="*/ 100 h 100"/>
                <a:gd name="T84" fmla="*/ 33 w 256"/>
                <a:gd name="T85" fmla="*/ 100 h 100"/>
                <a:gd name="T86" fmla="*/ 256 w 256"/>
                <a:gd name="T87" fmla="*/ 100 h 100"/>
                <a:gd name="T88" fmla="*/ 252 w 256"/>
                <a:gd name="T89" fmla="*/ 92 h 100"/>
                <a:gd name="T90" fmla="*/ 252 w 256"/>
                <a:gd name="T91" fmla="*/ 84 h 100"/>
                <a:gd name="T92" fmla="*/ 256 w 256"/>
                <a:gd name="T93" fmla="*/ 73 h 100"/>
                <a:gd name="T94" fmla="*/ 237 w 256"/>
                <a:gd name="T95" fmla="*/ 61 h 100"/>
                <a:gd name="T96" fmla="*/ 217 w 256"/>
                <a:gd name="T97" fmla="*/ 49 h 100"/>
                <a:gd name="T98" fmla="*/ 217 w 256"/>
                <a:gd name="T99" fmla="*/ 47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56" h="100">
                  <a:moveTo>
                    <a:pt x="217" y="45"/>
                  </a:moveTo>
                  <a:cubicBezTo>
                    <a:pt x="213" y="40"/>
                    <a:pt x="213" y="40"/>
                    <a:pt x="213" y="40"/>
                  </a:cubicBezTo>
                  <a:cubicBezTo>
                    <a:pt x="207" y="36"/>
                    <a:pt x="207" y="36"/>
                    <a:pt x="207" y="36"/>
                  </a:cubicBezTo>
                  <a:cubicBezTo>
                    <a:pt x="203" y="32"/>
                    <a:pt x="203" y="32"/>
                    <a:pt x="203" y="32"/>
                  </a:cubicBezTo>
                  <a:cubicBezTo>
                    <a:pt x="207" y="27"/>
                    <a:pt x="207" y="27"/>
                    <a:pt x="207" y="27"/>
                  </a:cubicBezTo>
                  <a:cubicBezTo>
                    <a:pt x="207" y="21"/>
                    <a:pt x="207" y="21"/>
                    <a:pt x="207" y="21"/>
                  </a:cubicBezTo>
                  <a:cubicBezTo>
                    <a:pt x="201" y="15"/>
                    <a:pt x="201" y="15"/>
                    <a:pt x="201" y="15"/>
                  </a:cubicBezTo>
                  <a:cubicBezTo>
                    <a:pt x="201" y="0"/>
                    <a:pt x="201" y="0"/>
                    <a:pt x="201" y="0"/>
                  </a:cubicBezTo>
                  <a:cubicBezTo>
                    <a:pt x="200" y="0"/>
                    <a:pt x="200" y="0"/>
                    <a:pt x="200" y="0"/>
                  </a:cubicBezTo>
                  <a:cubicBezTo>
                    <a:pt x="199" y="0"/>
                    <a:pt x="199" y="0"/>
                    <a:pt x="199" y="0"/>
                  </a:cubicBezTo>
                  <a:cubicBezTo>
                    <a:pt x="191" y="0"/>
                    <a:pt x="191" y="0"/>
                    <a:pt x="191" y="0"/>
                  </a:cubicBezTo>
                  <a:cubicBezTo>
                    <a:pt x="191" y="4"/>
                    <a:pt x="191" y="4"/>
                    <a:pt x="191" y="4"/>
                  </a:cubicBezTo>
                  <a:cubicBezTo>
                    <a:pt x="188" y="7"/>
                    <a:pt x="188" y="7"/>
                    <a:pt x="188" y="7"/>
                  </a:cubicBezTo>
                  <a:cubicBezTo>
                    <a:pt x="183" y="4"/>
                    <a:pt x="183" y="4"/>
                    <a:pt x="183" y="4"/>
                  </a:cubicBezTo>
                  <a:cubicBezTo>
                    <a:pt x="179" y="3"/>
                    <a:pt x="179" y="3"/>
                    <a:pt x="179" y="3"/>
                  </a:cubicBezTo>
                  <a:cubicBezTo>
                    <a:pt x="171" y="0"/>
                    <a:pt x="171" y="0"/>
                    <a:pt x="171" y="0"/>
                  </a:cubicBezTo>
                  <a:cubicBezTo>
                    <a:pt x="171" y="5"/>
                    <a:pt x="171" y="5"/>
                    <a:pt x="171" y="5"/>
                  </a:cubicBezTo>
                  <a:cubicBezTo>
                    <a:pt x="167" y="10"/>
                    <a:pt x="167" y="10"/>
                    <a:pt x="167" y="10"/>
                  </a:cubicBezTo>
                  <a:cubicBezTo>
                    <a:pt x="165" y="10"/>
                    <a:pt x="165" y="10"/>
                    <a:pt x="165" y="10"/>
                  </a:cubicBezTo>
                  <a:cubicBezTo>
                    <a:pt x="164" y="10"/>
                    <a:pt x="163" y="12"/>
                    <a:pt x="160" y="15"/>
                  </a:cubicBezTo>
                  <a:cubicBezTo>
                    <a:pt x="156" y="21"/>
                    <a:pt x="156" y="21"/>
                    <a:pt x="156" y="21"/>
                  </a:cubicBezTo>
                  <a:cubicBezTo>
                    <a:pt x="152" y="24"/>
                    <a:pt x="152" y="24"/>
                    <a:pt x="152" y="24"/>
                  </a:cubicBezTo>
                  <a:cubicBezTo>
                    <a:pt x="148" y="24"/>
                    <a:pt x="148" y="24"/>
                    <a:pt x="148" y="24"/>
                  </a:cubicBezTo>
                  <a:cubicBezTo>
                    <a:pt x="147" y="25"/>
                    <a:pt x="144" y="30"/>
                    <a:pt x="142" y="32"/>
                  </a:cubicBezTo>
                  <a:cubicBezTo>
                    <a:pt x="140" y="34"/>
                    <a:pt x="140" y="36"/>
                    <a:pt x="141" y="37"/>
                  </a:cubicBezTo>
                  <a:cubicBezTo>
                    <a:pt x="142" y="39"/>
                    <a:pt x="142" y="39"/>
                    <a:pt x="142" y="39"/>
                  </a:cubicBezTo>
                  <a:cubicBezTo>
                    <a:pt x="133" y="39"/>
                    <a:pt x="133" y="39"/>
                    <a:pt x="133" y="39"/>
                  </a:cubicBezTo>
                  <a:cubicBezTo>
                    <a:pt x="125" y="42"/>
                    <a:pt x="125" y="42"/>
                    <a:pt x="125" y="42"/>
                  </a:cubicBezTo>
                  <a:cubicBezTo>
                    <a:pt x="126" y="43"/>
                    <a:pt x="127" y="49"/>
                    <a:pt x="125" y="51"/>
                  </a:cubicBezTo>
                  <a:cubicBezTo>
                    <a:pt x="124" y="53"/>
                    <a:pt x="124" y="53"/>
                    <a:pt x="124" y="53"/>
                  </a:cubicBezTo>
                  <a:cubicBezTo>
                    <a:pt x="124" y="53"/>
                    <a:pt x="123" y="54"/>
                    <a:pt x="121" y="57"/>
                  </a:cubicBezTo>
                  <a:cubicBezTo>
                    <a:pt x="120" y="58"/>
                    <a:pt x="120" y="58"/>
                    <a:pt x="120" y="58"/>
                  </a:cubicBezTo>
                  <a:cubicBezTo>
                    <a:pt x="120" y="59"/>
                    <a:pt x="120" y="59"/>
                    <a:pt x="120" y="59"/>
                  </a:cubicBezTo>
                  <a:cubicBezTo>
                    <a:pt x="120" y="59"/>
                    <a:pt x="120" y="59"/>
                    <a:pt x="120" y="59"/>
                  </a:cubicBezTo>
                  <a:cubicBezTo>
                    <a:pt x="122" y="59"/>
                    <a:pt x="122" y="59"/>
                    <a:pt x="122" y="59"/>
                  </a:cubicBezTo>
                  <a:cubicBezTo>
                    <a:pt x="120" y="61"/>
                    <a:pt x="120" y="61"/>
                    <a:pt x="120" y="61"/>
                  </a:cubicBezTo>
                  <a:cubicBezTo>
                    <a:pt x="119" y="61"/>
                    <a:pt x="119" y="61"/>
                    <a:pt x="119" y="61"/>
                  </a:cubicBezTo>
                  <a:cubicBezTo>
                    <a:pt x="119" y="61"/>
                    <a:pt x="119" y="61"/>
                    <a:pt x="119" y="61"/>
                  </a:cubicBezTo>
                  <a:cubicBezTo>
                    <a:pt x="119" y="61"/>
                    <a:pt x="119" y="61"/>
                    <a:pt x="119" y="61"/>
                  </a:cubicBezTo>
                  <a:cubicBezTo>
                    <a:pt x="118" y="61"/>
                    <a:pt x="117" y="60"/>
                    <a:pt x="116" y="60"/>
                  </a:cubicBezTo>
                  <a:cubicBezTo>
                    <a:pt x="115" y="63"/>
                    <a:pt x="114" y="65"/>
                    <a:pt x="113" y="66"/>
                  </a:cubicBezTo>
                  <a:cubicBezTo>
                    <a:pt x="113" y="68"/>
                    <a:pt x="109" y="70"/>
                    <a:pt x="109" y="71"/>
                  </a:cubicBezTo>
                  <a:cubicBezTo>
                    <a:pt x="109" y="75"/>
                    <a:pt x="109" y="75"/>
                    <a:pt x="109" y="75"/>
                  </a:cubicBezTo>
                  <a:cubicBezTo>
                    <a:pt x="86" y="75"/>
                    <a:pt x="86" y="75"/>
                    <a:pt x="86" y="75"/>
                  </a:cubicBezTo>
                  <a:cubicBezTo>
                    <a:pt x="75" y="77"/>
                    <a:pt x="75" y="77"/>
                    <a:pt x="75" y="77"/>
                  </a:cubicBezTo>
                  <a:cubicBezTo>
                    <a:pt x="75" y="78"/>
                    <a:pt x="72" y="79"/>
                    <a:pt x="69" y="79"/>
                  </a:cubicBezTo>
                  <a:cubicBezTo>
                    <a:pt x="69" y="79"/>
                    <a:pt x="69" y="79"/>
                    <a:pt x="69" y="79"/>
                  </a:cubicBezTo>
                  <a:cubicBezTo>
                    <a:pt x="69" y="79"/>
                    <a:pt x="68" y="79"/>
                    <a:pt x="67" y="79"/>
                  </a:cubicBezTo>
                  <a:cubicBezTo>
                    <a:pt x="66" y="79"/>
                    <a:pt x="65" y="79"/>
                    <a:pt x="64" y="79"/>
                  </a:cubicBezTo>
                  <a:cubicBezTo>
                    <a:pt x="63" y="79"/>
                    <a:pt x="63" y="79"/>
                    <a:pt x="63" y="79"/>
                  </a:cubicBezTo>
                  <a:cubicBezTo>
                    <a:pt x="63" y="79"/>
                    <a:pt x="63" y="79"/>
                    <a:pt x="63" y="79"/>
                  </a:cubicBezTo>
                  <a:cubicBezTo>
                    <a:pt x="62" y="78"/>
                    <a:pt x="61" y="78"/>
                    <a:pt x="60" y="78"/>
                  </a:cubicBezTo>
                  <a:cubicBezTo>
                    <a:pt x="60" y="78"/>
                    <a:pt x="60" y="78"/>
                    <a:pt x="60" y="78"/>
                  </a:cubicBezTo>
                  <a:cubicBezTo>
                    <a:pt x="55" y="78"/>
                    <a:pt x="55" y="78"/>
                    <a:pt x="55" y="78"/>
                  </a:cubicBezTo>
                  <a:cubicBezTo>
                    <a:pt x="55" y="78"/>
                    <a:pt x="55" y="78"/>
                    <a:pt x="55" y="78"/>
                  </a:cubicBezTo>
                  <a:cubicBezTo>
                    <a:pt x="55" y="78"/>
                    <a:pt x="55" y="78"/>
                    <a:pt x="55" y="78"/>
                  </a:cubicBezTo>
                  <a:cubicBezTo>
                    <a:pt x="54" y="78"/>
                    <a:pt x="53" y="78"/>
                    <a:pt x="52" y="78"/>
                  </a:cubicBezTo>
                  <a:cubicBezTo>
                    <a:pt x="52" y="78"/>
                    <a:pt x="52" y="78"/>
                    <a:pt x="52" y="78"/>
                  </a:cubicBezTo>
                  <a:cubicBezTo>
                    <a:pt x="51" y="78"/>
                    <a:pt x="51" y="78"/>
                    <a:pt x="51" y="78"/>
                  </a:cubicBezTo>
                  <a:cubicBezTo>
                    <a:pt x="50" y="78"/>
                    <a:pt x="50" y="78"/>
                    <a:pt x="49" y="78"/>
                  </a:cubicBezTo>
                  <a:cubicBezTo>
                    <a:pt x="48" y="78"/>
                    <a:pt x="47" y="78"/>
                    <a:pt x="46" y="78"/>
                  </a:cubicBezTo>
                  <a:cubicBezTo>
                    <a:pt x="46" y="78"/>
                    <a:pt x="45" y="78"/>
                    <a:pt x="44" y="78"/>
                  </a:cubicBezTo>
                  <a:cubicBezTo>
                    <a:pt x="43" y="78"/>
                    <a:pt x="42" y="78"/>
                    <a:pt x="42" y="77"/>
                  </a:cubicBezTo>
                  <a:cubicBezTo>
                    <a:pt x="41" y="77"/>
                    <a:pt x="41" y="77"/>
                    <a:pt x="40" y="77"/>
                  </a:cubicBezTo>
                  <a:cubicBezTo>
                    <a:pt x="40" y="77"/>
                    <a:pt x="39" y="77"/>
                    <a:pt x="38" y="77"/>
                  </a:cubicBezTo>
                  <a:cubicBezTo>
                    <a:pt x="38" y="78"/>
                    <a:pt x="37" y="78"/>
                    <a:pt x="36" y="78"/>
                  </a:cubicBezTo>
                  <a:cubicBezTo>
                    <a:pt x="36" y="78"/>
                    <a:pt x="36" y="78"/>
                    <a:pt x="35" y="77"/>
                  </a:cubicBezTo>
                  <a:cubicBezTo>
                    <a:pt x="35" y="77"/>
                    <a:pt x="35" y="77"/>
                    <a:pt x="34" y="77"/>
                  </a:cubicBezTo>
                  <a:cubicBezTo>
                    <a:pt x="33" y="77"/>
                    <a:pt x="32" y="77"/>
                    <a:pt x="31" y="77"/>
                  </a:cubicBezTo>
                  <a:cubicBezTo>
                    <a:pt x="30" y="77"/>
                    <a:pt x="29" y="77"/>
                    <a:pt x="28" y="77"/>
                  </a:cubicBezTo>
                  <a:cubicBezTo>
                    <a:pt x="28" y="77"/>
                    <a:pt x="28" y="77"/>
                    <a:pt x="28" y="77"/>
                  </a:cubicBezTo>
                  <a:cubicBezTo>
                    <a:pt x="27" y="77"/>
                    <a:pt x="27" y="77"/>
                    <a:pt x="27" y="77"/>
                  </a:cubicBezTo>
                  <a:cubicBezTo>
                    <a:pt x="26" y="77"/>
                    <a:pt x="26" y="77"/>
                    <a:pt x="25" y="77"/>
                  </a:cubicBezTo>
                  <a:cubicBezTo>
                    <a:pt x="24" y="77"/>
                    <a:pt x="24" y="77"/>
                    <a:pt x="24" y="77"/>
                  </a:cubicBezTo>
                  <a:cubicBezTo>
                    <a:pt x="23" y="77"/>
                    <a:pt x="23" y="77"/>
                    <a:pt x="23" y="77"/>
                  </a:cubicBezTo>
                  <a:cubicBezTo>
                    <a:pt x="23" y="78"/>
                    <a:pt x="23" y="78"/>
                    <a:pt x="23" y="79"/>
                  </a:cubicBezTo>
                  <a:cubicBezTo>
                    <a:pt x="23" y="80"/>
                    <a:pt x="23" y="80"/>
                    <a:pt x="23" y="82"/>
                  </a:cubicBezTo>
                  <a:cubicBezTo>
                    <a:pt x="22" y="83"/>
                    <a:pt x="22" y="85"/>
                    <a:pt x="22" y="86"/>
                  </a:cubicBezTo>
                  <a:cubicBezTo>
                    <a:pt x="23" y="87"/>
                    <a:pt x="23" y="87"/>
                    <a:pt x="23" y="87"/>
                  </a:cubicBezTo>
                  <a:cubicBezTo>
                    <a:pt x="13" y="91"/>
                    <a:pt x="13" y="91"/>
                    <a:pt x="13" y="91"/>
                  </a:cubicBezTo>
                  <a:cubicBezTo>
                    <a:pt x="12" y="92"/>
                    <a:pt x="9" y="94"/>
                    <a:pt x="6" y="96"/>
                  </a:cubicBezTo>
                  <a:cubicBezTo>
                    <a:pt x="5" y="96"/>
                    <a:pt x="3" y="98"/>
                    <a:pt x="2" y="99"/>
                  </a:cubicBezTo>
                  <a:cubicBezTo>
                    <a:pt x="0" y="100"/>
                    <a:pt x="0" y="100"/>
                    <a:pt x="0" y="100"/>
                  </a:cubicBezTo>
                  <a:cubicBezTo>
                    <a:pt x="33" y="100"/>
                    <a:pt x="33" y="100"/>
                    <a:pt x="33" y="100"/>
                  </a:cubicBezTo>
                  <a:cubicBezTo>
                    <a:pt x="33" y="100"/>
                    <a:pt x="33" y="100"/>
                    <a:pt x="33" y="100"/>
                  </a:cubicBezTo>
                  <a:cubicBezTo>
                    <a:pt x="33" y="100"/>
                    <a:pt x="33" y="100"/>
                    <a:pt x="33" y="100"/>
                  </a:cubicBezTo>
                  <a:cubicBezTo>
                    <a:pt x="256" y="100"/>
                    <a:pt x="256" y="100"/>
                    <a:pt x="256" y="100"/>
                  </a:cubicBezTo>
                  <a:cubicBezTo>
                    <a:pt x="256" y="100"/>
                    <a:pt x="256" y="100"/>
                    <a:pt x="256" y="100"/>
                  </a:cubicBezTo>
                  <a:cubicBezTo>
                    <a:pt x="256" y="96"/>
                    <a:pt x="256" y="96"/>
                    <a:pt x="256" y="96"/>
                  </a:cubicBezTo>
                  <a:cubicBezTo>
                    <a:pt x="252" y="92"/>
                    <a:pt x="252" y="92"/>
                    <a:pt x="252" y="92"/>
                  </a:cubicBezTo>
                  <a:cubicBezTo>
                    <a:pt x="252" y="88"/>
                    <a:pt x="252" y="88"/>
                    <a:pt x="252" y="88"/>
                  </a:cubicBezTo>
                  <a:cubicBezTo>
                    <a:pt x="252" y="84"/>
                    <a:pt x="252" y="84"/>
                    <a:pt x="252" y="84"/>
                  </a:cubicBezTo>
                  <a:cubicBezTo>
                    <a:pt x="256" y="77"/>
                    <a:pt x="256" y="77"/>
                    <a:pt x="256" y="77"/>
                  </a:cubicBezTo>
                  <a:cubicBezTo>
                    <a:pt x="256" y="73"/>
                    <a:pt x="256" y="73"/>
                    <a:pt x="256" y="73"/>
                  </a:cubicBezTo>
                  <a:cubicBezTo>
                    <a:pt x="252" y="69"/>
                    <a:pt x="252" y="69"/>
                    <a:pt x="252" y="69"/>
                  </a:cubicBezTo>
                  <a:cubicBezTo>
                    <a:pt x="237" y="61"/>
                    <a:pt x="237" y="61"/>
                    <a:pt x="237" y="61"/>
                  </a:cubicBezTo>
                  <a:cubicBezTo>
                    <a:pt x="229" y="57"/>
                    <a:pt x="229" y="57"/>
                    <a:pt x="229" y="57"/>
                  </a:cubicBezTo>
                  <a:cubicBezTo>
                    <a:pt x="217" y="49"/>
                    <a:pt x="217" y="49"/>
                    <a:pt x="217" y="49"/>
                  </a:cubicBezTo>
                  <a:cubicBezTo>
                    <a:pt x="217" y="47"/>
                    <a:pt x="217" y="47"/>
                    <a:pt x="217" y="47"/>
                  </a:cubicBezTo>
                  <a:cubicBezTo>
                    <a:pt x="217" y="47"/>
                    <a:pt x="217" y="47"/>
                    <a:pt x="217" y="47"/>
                  </a:cubicBezTo>
                  <a:lnTo>
                    <a:pt x="217" y="45"/>
                  </a:lnTo>
                  <a:close/>
                </a:path>
              </a:pathLst>
            </a:custGeom>
            <a:solidFill>
              <a:srgbClr val="663333"/>
            </a:solidFill>
            <a:ln w="19050"/>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2000" dirty="0">
                <a:solidFill>
                  <a:schemeClr val="bg1">
                    <a:lumMod val="95000"/>
                  </a:schemeClr>
                </a:solidFill>
              </a:endParaRPr>
            </a:p>
          </p:txBody>
        </p:sp>
        <p:sp>
          <p:nvSpPr>
            <p:cNvPr id="10" name="Vermont">
              <a:extLst>
                <a:ext uri="{FF2B5EF4-FFF2-40B4-BE49-F238E27FC236}">
                  <a16:creationId xmlns:a16="http://schemas.microsoft.com/office/drawing/2014/main" id="{9E19B781-163A-1D77-BDBE-638175D4C1F2}"/>
                </a:ext>
              </a:extLst>
            </p:cNvPr>
            <p:cNvSpPr>
              <a:spLocks/>
            </p:cNvSpPr>
            <p:nvPr/>
          </p:nvSpPr>
          <p:spPr bwMode="auto">
            <a:xfrm>
              <a:off x="10013034" y="1777016"/>
              <a:ext cx="240743" cy="434675"/>
            </a:xfrm>
            <a:custGeom>
              <a:avLst/>
              <a:gdLst>
                <a:gd name="T0" fmla="*/ 7 w 61"/>
                <a:gd name="T1" fmla="*/ 98 h 110"/>
                <a:gd name="T2" fmla="*/ 7 w 61"/>
                <a:gd name="T3" fmla="*/ 98 h 110"/>
                <a:gd name="T4" fmla="*/ 4 w 61"/>
                <a:gd name="T5" fmla="*/ 108 h 110"/>
                <a:gd name="T6" fmla="*/ 4 w 61"/>
                <a:gd name="T7" fmla="*/ 110 h 110"/>
                <a:gd name="T8" fmla="*/ 23 w 61"/>
                <a:gd name="T9" fmla="*/ 110 h 110"/>
                <a:gd name="T10" fmla="*/ 23 w 61"/>
                <a:gd name="T11" fmla="*/ 102 h 110"/>
                <a:gd name="T12" fmla="*/ 24 w 61"/>
                <a:gd name="T13" fmla="*/ 102 h 110"/>
                <a:gd name="T14" fmla="*/ 30 w 61"/>
                <a:gd name="T15" fmla="*/ 95 h 110"/>
                <a:gd name="T16" fmla="*/ 30 w 61"/>
                <a:gd name="T17" fmla="*/ 94 h 110"/>
                <a:gd name="T18" fmla="*/ 30 w 61"/>
                <a:gd name="T19" fmla="*/ 94 h 110"/>
                <a:gd name="T20" fmla="*/ 31 w 61"/>
                <a:gd name="T21" fmla="*/ 94 h 110"/>
                <a:gd name="T22" fmla="*/ 31 w 61"/>
                <a:gd name="T23" fmla="*/ 94 h 110"/>
                <a:gd name="T24" fmla="*/ 31 w 61"/>
                <a:gd name="T25" fmla="*/ 93 h 110"/>
                <a:gd name="T26" fmla="*/ 32 w 61"/>
                <a:gd name="T27" fmla="*/ 90 h 110"/>
                <a:gd name="T28" fmla="*/ 33 w 61"/>
                <a:gd name="T29" fmla="*/ 85 h 110"/>
                <a:gd name="T30" fmla="*/ 33 w 61"/>
                <a:gd name="T31" fmla="*/ 85 h 110"/>
                <a:gd name="T32" fmla="*/ 33 w 61"/>
                <a:gd name="T33" fmla="*/ 84 h 110"/>
                <a:gd name="T34" fmla="*/ 33 w 61"/>
                <a:gd name="T35" fmla="*/ 84 h 110"/>
                <a:gd name="T36" fmla="*/ 32 w 61"/>
                <a:gd name="T37" fmla="*/ 84 h 110"/>
                <a:gd name="T38" fmla="*/ 33 w 61"/>
                <a:gd name="T39" fmla="*/ 84 h 110"/>
                <a:gd name="T40" fmla="*/ 33 w 61"/>
                <a:gd name="T41" fmla="*/ 81 h 110"/>
                <a:gd name="T42" fmla="*/ 33 w 61"/>
                <a:gd name="T43" fmla="*/ 68 h 110"/>
                <a:gd name="T44" fmla="*/ 31 w 61"/>
                <a:gd name="T45" fmla="*/ 67 h 110"/>
                <a:gd name="T46" fmla="*/ 30 w 61"/>
                <a:gd name="T47" fmla="*/ 67 h 110"/>
                <a:gd name="T48" fmla="*/ 30 w 61"/>
                <a:gd name="T49" fmla="*/ 67 h 110"/>
                <a:gd name="T50" fmla="*/ 33 w 61"/>
                <a:gd name="T51" fmla="*/ 63 h 110"/>
                <a:gd name="T52" fmla="*/ 38 w 61"/>
                <a:gd name="T53" fmla="*/ 55 h 110"/>
                <a:gd name="T54" fmla="*/ 38 w 61"/>
                <a:gd name="T55" fmla="*/ 54 h 110"/>
                <a:gd name="T56" fmla="*/ 44 w 61"/>
                <a:gd name="T57" fmla="*/ 43 h 110"/>
                <a:gd name="T58" fmla="*/ 42 w 61"/>
                <a:gd name="T59" fmla="*/ 42 h 110"/>
                <a:gd name="T60" fmla="*/ 44 w 61"/>
                <a:gd name="T61" fmla="*/ 38 h 110"/>
                <a:gd name="T62" fmla="*/ 49 w 61"/>
                <a:gd name="T63" fmla="*/ 31 h 110"/>
                <a:gd name="T64" fmla="*/ 49 w 61"/>
                <a:gd name="T65" fmla="*/ 30 h 110"/>
                <a:gd name="T66" fmla="*/ 54 w 61"/>
                <a:gd name="T67" fmla="*/ 24 h 110"/>
                <a:gd name="T68" fmla="*/ 54 w 61"/>
                <a:gd name="T69" fmla="*/ 18 h 110"/>
                <a:gd name="T70" fmla="*/ 55 w 61"/>
                <a:gd name="T71" fmla="*/ 18 h 110"/>
                <a:gd name="T72" fmla="*/ 61 w 61"/>
                <a:gd name="T73" fmla="*/ 12 h 110"/>
                <a:gd name="T74" fmla="*/ 61 w 61"/>
                <a:gd name="T75" fmla="*/ 0 h 110"/>
                <a:gd name="T76" fmla="*/ 60 w 61"/>
                <a:gd name="T77" fmla="*/ 0 h 110"/>
                <a:gd name="T78" fmla="*/ 60 w 61"/>
                <a:gd name="T79" fmla="*/ 2 h 110"/>
                <a:gd name="T80" fmla="*/ 1 w 61"/>
                <a:gd name="T81" fmla="*/ 2 h 110"/>
                <a:gd name="T82" fmla="*/ 0 w 61"/>
                <a:gd name="T83" fmla="*/ 2 h 110"/>
                <a:gd name="T84" fmla="*/ 0 w 61"/>
                <a:gd name="T85" fmla="*/ 87 h 110"/>
                <a:gd name="T86" fmla="*/ 7 w 61"/>
                <a:gd name="T87" fmla="*/ 98 h 110"/>
                <a:gd name="connsiteX0" fmla="*/ 1148 w 10000"/>
                <a:gd name="connsiteY0" fmla="*/ 8909 h 10000"/>
                <a:gd name="connsiteX1" fmla="*/ 1148 w 10000"/>
                <a:gd name="connsiteY1" fmla="*/ 8909 h 10000"/>
                <a:gd name="connsiteX2" fmla="*/ 656 w 10000"/>
                <a:gd name="connsiteY2" fmla="*/ 9818 h 10000"/>
                <a:gd name="connsiteX3" fmla="*/ 656 w 10000"/>
                <a:gd name="connsiteY3" fmla="*/ 10000 h 10000"/>
                <a:gd name="connsiteX4" fmla="*/ 3770 w 10000"/>
                <a:gd name="connsiteY4" fmla="*/ 10000 h 10000"/>
                <a:gd name="connsiteX5" fmla="*/ 3770 w 10000"/>
                <a:gd name="connsiteY5" fmla="*/ 9273 h 10000"/>
                <a:gd name="connsiteX6" fmla="*/ 3934 w 10000"/>
                <a:gd name="connsiteY6" fmla="*/ 9273 h 10000"/>
                <a:gd name="connsiteX7" fmla="*/ 4918 w 10000"/>
                <a:gd name="connsiteY7" fmla="*/ 8636 h 10000"/>
                <a:gd name="connsiteX8" fmla="*/ 4918 w 10000"/>
                <a:gd name="connsiteY8" fmla="*/ 8545 h 10000"/>
                <a:gd name="connsiteX9" fmla="*/ 4918 w 10000"/>
                <a:gd name="connsiteY9" fmla="*/ 8545 h 10000"/>
                <a:gd name="connsiteX10" fmla="*/ 5082 w 10000"/>
                <a:gd name="connsiteY10" fmla="*/ 8545 h 10000"/>
                <a:gd name="connsiteX11" fmla="*/ 5082 w 10000"/>
                <a:gd name="connsiteY11" fmla="*/ 8545 h 10000"/>
                <a:gd name="connsiteX12" fmla="*/ 5082 w 10000"/>
                <a:gd name="connsiteY12" fmla="*/ 8455 h 10000"/>
                <a:gd name="connsiteX13" fmla="*/ 5246 w 10000"/>
                <a:gd name="connsiteY13" fmla="*/ 8182 h 10000"/>
                <a:gd name="connsiteX14" fmla="*/ 5410 w 10000"/>
                <a:gd name="connsiteY14" fmla="*/ 7727 h 10000"/>
                <a:gd name="connsiteX15" fmla="*/ 5410 w 10000"/>
                <a:gd name="connsiteY15" fmla="*/ 7727 h 10000"/>
                <a:gd name="connsiteX16" fmla="*/ 5410 w 10000"/>
                <a:gd name="connsiteY16" fmla="*/ 7636 h 10000"/>
                <a:gd name="connsiteX17" fmla="*/ 5410 w 10000"/>
                <a:gd name="connsiteY17" fmla="*/ 7636 h 10000"/>
                <a:gd name="connsiteX18" fmla="*/ 5410 w 10000"/>
                <a:gd name="connsiteY18" fmla="*/ 7636 h 10000"/>
                <a:gd name="connsiteX19" fmla="*/ 5410 w 10000"/>
                <a:gd name="connsiteY19" fmla="*/ 7364 h 10000"/>
                <a:gd name="connsiteX20" fmla="*/ 5410 w 10000"/>
                <a:gd name="connsiteY20" fmla="*/ 6182 h 10000"/>
                <a:gd name="connsiteX21" fmla="*/ 5082 w 10000"/>
                <a:gd name="connsiteY21" fmla="*/ 6091 h 10000"/>
                <a:gd name="connsiteX22" fmla="*/ 4918 w 10000"/>
                <a:gd name="connsiteY22" fmla="*/ 6091 h 10000"/>
                <a:gd name="connsiteX23" fmla="*/ 4918 w 10000"/>
                <a:gd name="connsiteY23" fmla="*/ 6091 h 10000"/>
                <a:gd name="connsiteX24" fmla="*/ 5410 w 10000"/>
                <a:gd name="connsiteY24" fmla="*/ 5727 h 10000"/>
                <a:gd name="connsiteX25" fmla="*/ 6230 w 10000"/>
                <a:gd name="connsiteY25" fmla="*/ 5000 h 10000"/>
                <a:gd name="connsiteX26" fmla="*/ 6230 w 10000"/>
                <a:gd name="connsiteY26" fmla="*/ 4909 h 10000"/>
                <a:gd name="connsiteX27" fmla="*/ 7213 w 10000"/>
                <a:gd name="connsiteY27" fmla="*/ 3909 h 10000"/>
                <a:gd name="connsiteX28" fmla="*/ 6885 w 10000"/>
                <a:gd name="connsiteY28" fmla="*/ 3818 h 10000"/>
                <a:gd name="connsiteX29" fmla="*/ 7213 w 10000"/>
                <a:gd name="connsiteY29" fmla="*/ 3455 h 10000"/>
                <a:gd name="connsiteX30" fmla="*/ 8033 w 10000"/>
                <a:gd name="connsiteY30" fmla="*/ 2818 h 10000"/>
                <a:gd name="connsiteX31" fmla="*/ 8033 w 10000"/>
                <a:gd name="connsiteY31" fmla="*/ 2727 h 10000"/>
                <a:gd name="connsiteX32" fmla="*/ 8852 w 10000"/>
                <a:gd name="connsiteY32" fmla="*/ 2182 h 10000"/>
                <a:gd name="connsiteX33" fmla="*/ 8852 w 10000"/>
                <a:gd name="connsiteY33" fmla="*/ 1636 h 10000"/>
                <a:gd name="connsiteX34" fmla="*/ 9016 w 10000"/>
                <a:gd name="connsiteY34" fmla="*/ 1636 h 10000"/>
                <a:gd name="connsiteX35" fmla="*/ 10000 w 10000"/>
                <a:gd name="connsiteY35" fmla="*/ 1091 h 10000"/>
                <a:gd name="connsiteX36" fmla="*/ 10000 w 10000"/>
                <a:gd name="connsiteY36" fmla="*/ 0 h 10000"/>
                <a:gd name="connsiteX37" fmla="*/ 9836 w 10000"/>
                <a:gd name="connsiteY37" fmla="*/ 0 h 10000"/>
                <a:gd name="connsiteX38" fmla="*/ 9836 w 10000"/>
                <a:gd name="connsiteY38" fmla="*/ 182 h 10000"/>
                <a:gd name="connsiteX39" fmla="*/ 164 w 10000"/>
                <a:gd name="connsiteY39" fmla="*/ 182 h 10000"/>
                <a:gd name="connsiteX40" fmla="*/ 0 w 10000"/>
                <a:gd name="connsiteY40" fmla="*/ 182 h 10000"/>
                <a:gd name="connsiteX41" fmla="*/ 0 w 10000"/>
                <a:gd name="connsiteY41" fmla="*/ 7909 h 10000"/>
                <a:gd name="connsiteX42" fmla="*/ 1148 w 10000"/>
                <a:gd name="connsiteY42" fmla="*/ 8909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10000" h="10000">
                  <a:moveTo>
                    <a:pt x="1148" y="8909"/>
                  </a:moveTo>
                  <a:lnTo>
                    <a:pt x="1148" y="8909"/>
                  </a:lnTo>
                  <a:cubicBezTo>
                    <a:pt x="984" y="9091"/>
                    <a:pt x="820" y="9455"/>
                    <a:pt x="656" y="9818"/>
                  </a:cubicBezTo>
                  <a:lnTo>
                    <a:pt x="656" y="10000"/>
                  </a:lnTo>
                  <a:lnTo>
                    <a:pt x="3770" y="10000"/>
                  </a:lnTo>
                  <a:lnTo>
                    <a:pt x="3770" y="9273"/>
                  </a:lnTo>
                  <a:lnTo>
                    <a:pt x="3934" y="9273"/>
                  </a:lnTo>
                  <a:cubicBezTo>
                    <a:pt x="4098" y="9182"/>
                    <a:pt x="4590" y="9000"/>
                    <a:pt x="4918" y="8636"/>
                  </a:cubicBezTo>
                  <a:lnTo>
                    <a:pt x="4918" y="8545"/>
                  </a:lnTo>
                  <a:lnTo>
                    <a:pt x="4918" y="8545"/>
                  </a:lnTo>
                  <a:lnTo>
                    <a:pt x="5082" y="8545"/>
                  </a:lnTo>
                  <a:lnTo>
                    <a:pt x="5082" y="8545"/>
                  </a:lnTo>
                  <a:lnTo>
                    <a:pt x="5082" y="8455"/>
                  </a:lnTo>
                  <a:cubicBezTo>
                    <a:pt x="5082" y="8455"/>
                    <a:pt x="5246" y="8273"/>
                    <a:pt x="5246" y="8182"/>
                  </a:cubicBezTo>
                  <a:cubicBezTo>
                    <a:pt x="5246" y="7909"/>
                    <a:pt x="5246" y="7818"/>
                    <a:pt x="5410" y="7727"/>
                  </a:cubicBezTo>
                  <a:lnTo>
                    <a:pt x="5410" y="7727"/>
                  </a:lnTo>
                  <a:lnTo>
                    <a:pt x="5410" y="7636"/>
                  </a:lnTo>
                  <a:lnTo>
                    <a:pt x="5410" y="7636"/>
                  </a:lnTo>
                  <a:lnTo>
                    <a:pt x="5410" y="7636"/>
                  </a:lnTo>
                  <a:lnTo>
                    <a:pt x="5410" y="7364"/>
                  </a:lnTo>
                  <a:lnTo>
                    <a:pt x="5410" y="6182"/>
                  </a:lnTo>
                  <a:cubicBezTo>
                    <a:pt x="5246" y="6182"/>
                    <a:pt x="5082" y="6182"/>
                    <a:pt x="5082" y="6091"/>
                  </a:cubicBezTo>
                  <a:lnTo>
                    <a:pt x="4918" y="6091"/>
                  </a:lnTo>
                  <a:lnTo>
                    <a:pt x="4918" y="6091"/>
                  </a:lnTo>
                  <a:cubicBezTo>
                    <a:pt x="4918" y="6000"/>
                    <a:pt x="5082" y="5909"/>
                    <a:pt x="5410" y="5727"/>
                  </a:cubicBezTo>
                  <a:cubicBezTo>
                    <a:pt x="6230" y="5364"/>
                    <a:pt x="6230" y="5000"/>
                    <a:pt x="6230" y="5000"/>
                  </a:cubicBezTo>
                  <a:lnTo>
                    <a:pt x="6230" y="4909"/>
                  </a:lnTo>
                  <a:lnTo>
                    <a:pt x="7213" y="3909"/>
                  </a:lnTo>
                  <a:cubicBezTo>
                    <a:pt x="7049" y="3909"/>
                    <a:pt x="6885" y="3909"/>
                    <a:pt x="6885" y="3818"/>
                  </a:cubicBezTo>
                  <a:cubicBezTo>
                    <a:pt x="6885" y="3727"/>
                    <a:pt x="6885" y="3636"/>
                    <a:pt x="7213" y="3455"/>
                  </a:cubicBezTo>
                  <a:cubicBezTo>
                    <a:pt x="7705" y="3182"/>
                    <a:pt x="8033" y="2909"/>
                    <a:pt x="8033" y="2818"/>
                  </a:cubicBezTo>
                  <a:lnTo>
                    <a:pt x="8033" y="2727"/>
                  </a:lnTo>
                  <a:lnTo>
                    <a:pt x="8852" y="2182"/>
                  </a:lnTo>
                  <a:lnTo>
                    <a:pt x="8852" y="1636"/>
                  </a:lnTo>
                  <a:lnTo>
                    <a:pt x="9016" y="1636"/>
                  </a:lnTo>
                  <a:cubicBezTo>
                    <a:pt x="9508" y="1455"/>
                    <a:pt x="10000" y="1273"/>
                    <a:pt x="10000" y="1091"/>
                  </a:cubicBezTo>
                  <a:lnTo>
                    <a:pt x="10000" y="0"/>
                  </a:lnTo>
                  <a:lnTo>
                    <a:pt x="9836" y="0"/>
                  </a:lnTo>
                  <a:lnTo>
                    <a:pt x="9836" y="182"/>
                  </a:lnTo>
                  <a:lnTo>
                    <a:pt x="164" y="182"/>
                  </a:lnTo>
                  <a:lnTo>
                    <a:pt x="0" y="182"/>
                  </a:lnTo>
                  <a:lnTo>
                    <a:pt x="0" y="7909"/>
                  </a:lnTo>
                  <a:lnTo>
                    <a:pt x="1148" y="8909"/>
                  </a:lnTo>
                  <a:close/>
                </a:path>
              </a:pathLst>
            </a:custGeom>
            <a:solidFill>
              <a:srgbClr val="808080"/>
            </a:solidFill>
            <a:ln w="19050"/>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2000">
                <a:solidFill>
                  <a:schemeClr val="bg1">
                    <a:lumMod val="95000"/>
                  </a:schemeClr>
                </a:solidFill>
              </a:endParaRPr>
            </a:p>
          </p:txBody>
        </p:sp>
        <p:sp>
          <p:nvSpPr>
            <p:cNvPr id="11" name="Utah">
              <a:extLst>
                <a:ext uri="{FF2B5EF4-FFF2-40B4-BE49-F238E27FC236}">
                  <a16:creationId xmlns:a16="http://schemas.microsoft.com/office/drawing/2014/main" id="{0DEF78B6-7CE4-6F9E-9173-A11BFE76A9CA}"/>
                </a:ext>
              </a:extLst>
            </p:cNvPr>
            <p:cNvSpPr>
              <a:spLocks/>
            </p:cNvSpPr>
            <p:nvPr/>
          </p:nvSpPr>
          <p:spPr bwMode="auto">
            <a:xfrm>
              <a:off x="3725286" y="2223394"/>
              <a:ext cx="779072" cy="966317"/>
            </a:xfrm>
            <a:custGeom>
              <a:avLst/>
              <a:gdLst>
                <a:gd name="T0" fmla="*/ 466 w 466"/>
                <a:gd name="T1" fmla="*/ 135 h 578"/>
                <a:gd name="T2" fmla="*/ 262 w 466"/>
                <a:gd name="T3" fmla="*/ 135 h 578"/>
                <a:gd name="T4" fmla="*/ 262 w 466"/>
                <a:gd name="T5" fmla="*/ 0 h 578"/>
                <a:gd name="T6" fmla="*/ 0 w 466"/>
                <a:gd name="T7" fmla="*/ 0 h 578"/>
                <a:gd name="T8" fmla="*/ 0 w 466"/>
                <a:gd name="T9" fmla="*/ 578 h 578"/>
                <a:gd name="T10" fmla="*/ 466 w 466"/>
                <a:gd name="T11" fmla="*/ 578 h 578"/>
                <a:gd name="T12" fmla="*/ 466 w 466"/>
                <a:gd name="T13" fmla="*/ 576 h 578"/>
                <a:gd name="T14" fmla="*/ 466 w 466"/>
                <a:gd name="T15" fmla="*/ 135 h 578"/>
                <a:gd name="T16" fmla="*/ 466 w 466"/>
                <a:gd name="T17" fmla="*/ 135 h 578"/>
                <a:gd name="T18" fmla="*/ 466 w 466"/>
                <a:gd name="T19" fmla="*/ 135 h 5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66" h="578">
                  <a:moveTo>
                    <a:pt x="466" y="135"/>
                  </a:moveTo>
                  <a:lnTo>
                    <a:pt x="262" y="135"/>
                  </a:lnTo>
                  <a:lnTo>
                    <a:pt x="262" y="0"/>
                  </a:lnTo>
                  <a:lnTo>
                    <a:pt x="0" y="0"/>
                  </a:lnTo>
                  <a:lnTo>
                    <a:pt x="0" y="578"/>
                  </a:lnTo>
                  <a:lnTo>
                    <a:pt x="466" y="578"/>
                  </a:lnTo>
                  <a:lnTo>
                    <a:pt x="466" y="576"/>
                  </a:lnTo>
                  <a:lnTo>
                    <a:pt x="466" y="135"/>
                  </a:lnTo>
                  <a:lnTo>
                    <a:pt x="466" y="135"/>
                  </a:lnTo>
                  <a:lnTo>
                    <a:pt x="466" y="135"/>
                  </a:lnTo>
                  <a:close/>
                </a:path>
              </a:pathLst>
            </a:custGeom>
            <a:solidFill>
              <a:srgbClr val="808080"/>
            </a:solidFill>
            <a:ln w="19050"/>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2000">
                <a:solidFill>
                  <a:schemeClr val="bg1">
                    <a:lumMod val="95000"/>
                  </a:schemeClr>
                </a:solidFill>
              </a:endParaRPr>
            </a:p>
          </p:txBody>
        </p:sp>
        <p:sp>
          <p:nvSpPr>
            <p:cNvPr id="12" name="Texas">
              <a:extLst>
                <a:ext uri="{FF2B5EF4-FFF2-40B4-BE49-F238E27FC236}">
                  <a16:creationId xmlns:a16="http://schemas.microsoft.com/office/drawing/2014/main" id="{1C6571BC-A8A6-E755-9C93-F16D1433AC80}"/>
                </a:ext>
              </a:extLst>
            </p:cNvPr>
            <p:cNvSpPr>
              <a:spLocks/>
            </p:cNvSpPr>
            <p:nvPr/>
          </p:nvSpPr>
          <p:spPr bwMode="auto">
            <a:xfrm>
              <a:off x="4867145" y="3348534"/>
              <a:ext cx="1997835" cy="2051333"/>
            </a:xfrm>
            <a:custGeom>
              <a:avLst/>
              <a:gdLst>
                <a:gd name="T0" fmla="*/ 492 w 505"/>
                <a:gd name="T1" fmla="*/ 336 h 518"/>
                <a:gd name="T2" fmla="*/ 491 w 505"/>
                <a:gd name="T3" fmla="*/ 335 h 518"/>
                <a:gd name="T4" fmla="*/ 495 w 505"/>
                <a:gd name="T5" fmla="*/ 332 h 518"/>
                <a:gd name="T6" fmla="*/ 498 w 505"/>
                <a:gd name="T7" fmla="*/ 328 h 518"/>
                <a:gd name="T8" fmla="*/ 500 w 505"/>
                <a:gd name="T9" fmla="*/ 323 h 518"/>
                <a:gd name="T10" fmla="*/ 501 w 505"/>
                <a:gd name="T11" fmla="*/ 322 h 518"/>
                <a:gd name="T12" fmla="*/ 502 w 505"/>
                <a:gd name="T13" fmla="*/ 315 h 518"/>
                <a:gd name="T14" fmla="*/ 502 w 505"/>
                <a:gd name="T15" fmla="*/ 309 h 518"/>
                <a:gd name="T16" fmla="*/ 502 w 505"/>
                <a:gd name="T17" fmla="*/ 284 h 518"/>
                <a:gd name="T18" fmla="*/ 498 w 505"/>
                <a:gd name="T19" fmla="*/ 276 h 518"/>
                <a:gd name="T20" fmla="*/ 487 w 505"/>
                <a:gd name="T21" fmla="*/ 266 h 518"/>
                <a:gd name="T22" fmla="*/ 482 w 505"/>
                <a:gd name="T23" fmla="*/ 209 h 518"/>
                <a:gd name="T24" fmla="*/ 473 w 505"/>
                <a:gd name="T25" fmla="*/ 139 h 518"/>
                <a:gd name="T26" fmla="*/ 456 w 505"/>
                <a:gd name="T27" fmla="*/ 139 h 518"/>
                <a:gd name="T28" fmla="*/ 454 w 505"/>
                <a:gd name="T29" fmla="*/ 139 h 518"/>
                <a:gd name="T30" fmla="*/ 444 w 505"/>
                <a:gd name="T31" fmla="*/ 133 h 518"/>
                <a:gd name="T32" fmla="*/ 428 w 505"/>
                <a:gd name="T33" fmla="*/ 129 h 518"/>
                <a:gd name="T34" fmla="*/ 412 w 505"/>
                <a:gd name="T35" fmla="*/ 131 h 518"/>
                <a:gd name="T36" fmla="*/ 407 w 505"/>
                <a:gd name="T37" fmla="*/ 134 h 518"/>
                <a:gd name="T38" fmla="*/ 398 w 505"/>
                <a:gd name="T39" fmla="*/ 137 h 518"/>
                <a:gd name="T40" fmla="*/ 343 w 505"/>
                <a:gd name="T41" fmla="*/ 127 h 518"/>
                <a:gd name="T42" fmla="*/ 333 w 505"/>
                <a:gd name="T43" fmla="*/ 127 h 518"/>
                <a:gd name="T44" fmla="*/ 325 w 505"/>
                <a:gd name="T45" fmla="*/ 120 h 518"/>
                <a:gd name="T46" fmla="*/ 304 w 505"/>
                <a:gd name="T47" fmla="*/ 109 h 518"/>
                <a:gd name="T48" fmla="*/ 293 w 505"/>
                <a:gd name="T49" fmla="*/ 108 h 518"/>
                <a:gd name="T50" fmla="*/ 291 w 505"/>
                <a:gd name="T51" fmla="*/ 109 h 518"/>
                <a:gd name="T52" fmla="*/ 276 w 505"/>
                <a:gd name="T53" fmla="*/ 104 h 518"/>
                <a:gd name="T54" fmla="*/ 253 w 505"/>
                <a:gd name="T55" fmla="*/ 89 h 518"/>
                <a:gd name="T56" fmla="*/ 136 w 505"/>
                <a:gd name="T57" fmla="*/ 256 h 518"/>
                <a:gd name="T58" fmla="*/ 0 w 505"/>
                <a:gd name="T59" fmla="*/ 257 h 518"/>
                <a:gd name="T60" fmla="*/ 22 w 505"/>
                <a:gd name="T61" fmla="*/ 272 h 518"/>
                <a:gd name="T62" fmla="*/ 73 w 505"/>
                <a:gd name="T63" fmla="*/ 342 h 518"/>
                <a:gd name="T64" fmla="*/ 151 w 505"/>
                <a:gd name="T65" fmla="*/ 346 h 518"/>
                <a:gd name="T66" fmla="*/ 198 w 505"/>
                <a:gd name="T67" fmla="*/ 346 h 518"/>
                <a:gd name="T68" fmla="*/ 252 w 505"/>
                <a:gd name="T69" fmla="*/ 420 h 518"/>
                <a:gd name="T70" fmla="*/ 279 w 505"/>
                <a:gd name="T71" fmla="*/ 475 h 518"/>
                <a:gd name="T72" fmla="*/ 315 w 505"/>
                <a:gd name="T73" fmla="*/ 502 h 518"/>
                <a:gd name="T74" fmla="*/ 358 w 505"/>
                <a:gd name="T75" fmla="*/ 518 h 518"/>
                <a:gd name="T76" fmla="*/ 361 w 505"/>
                <a:gd name="T77" fmla="*/ 502 h 518"/>
                <a:gd name="T78" fmla="*/ 358 w 505"/>
                <a:gd name="T79" fmla="*/ 471 h 518"/>
                <a:gd name="T80" fmla="*/ 354 w 505"/>
                <a:gd name="T81" fmla="*/ 459 h 518"/>
                <a:gd name="T82" fmla="*/ 365 w 505"/>
                <a:gd name="T83" fmla="*/ 444 h 518"/>
                <a:gd name="T84" fmla="*/ 373 w 505"/>
                <a:gd name="T85" fmla="*/ 428 h 518"/>
                <a:gd name="T86" fmla="*/ 369 w 505"/>
                <a:gd name="T87" fmla="*/ 424 h 518"/>
                <a:gd name="T88" fmla="*/ 385 w 505"/>
                <a:gd name="T89" fmla="*/ 413 h 518"/>
                <a:gd name="T90" fmla="*/ 397 w 505"/>
                <a:gd name="T91" fmla="*/ 405 h 518"/>
                <a:gd name="T92" fmla="*/ 397 w 505"/>
                <a:gd name="T93" fmla="*/ 397 h 518"/>
                <a:gd name="T94" fmla="*/ 404 w 505"/>
                <a:gd name="T95" fmla="*/ 397 h 518"/>
                <a:gd name="T96" fmla="*/ 412 w 505"/>
                <a:gd name="T97" fmla="*/ 401 h 518"/>
                <a:gd name="T98" fmla="*/ 404 w 505"/>
                <a:gd name="T99" fmla="*/ 409 h 518"/>
                <a:gd name="T100" fmla="*/ 451 w 505"/>
                <a:gd name="T101" fmla="*/ 374 h 518"/>
                <a:gd name="T102" fmla="*/ 455 w 505"/>
                <a:gd name="T103" fmla="*/ 346 h 518"/>
                <a:gd name="T104" fmla="*/ 463 w 505"/>
                <a:gd name="T105" fmla="*/ 358 h 518"/>
                <a:gd name="T106" fmla="*/ 479 w 505"/>
                <a:gd name="T107" fmla="*/ 350 h 518"/>
                <a:gd name="T108" fmla="*/ 483 w 505"/>
                <a:gd name="T109" fmla="*/ 341 h 5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05" h="518">
                  <a:moveTo>
                    <a:pt x="483" y="341"/>
                  </a:moveTo>
                  <a:cubicBezTo>
                    <a:pt x="488" y="340"/>
                    <a:pt x="491" y="338"/>
                    <a:pt x="492" y="336"/>
                  </a:cubicBezTo>
                  <a:cubicBezTo>
                    <a:pt x="492" y="336"/>
                    <a:pt x="492" y="336"/>
                    <a:pt x="492" y="336"/>
                  </a:cubicBezTo>
                  <a:cubicBezTo>
                    <a:pt x="492" y="336"/>
                    <a:pt x="492" y="336"/>
                    <a:pt x="492" y="336"/>
                  </a:cubicBezTo>
                  <a:cubicBezTo>
                    <a:pt x="492" y="336"/>
                    <a:pt x="492" y="336"/>
                    <a:pt x="492" y="336"/>
                  </a:cubicBezTo>
                  <a:cubicBezTo>
                    <a:pt x="491" y="335"/>
                    <a:pt x="491" y="335"/>
                    <a:pt x="491" y="335"/>
                  </a:cubicBezTo>
                  <a:cubicBezTo>
                    <a:pt x="493" y="334"/>
                    <a:pt x="493" y="334"/>
                    <a:pt x="493" y="334"/>
                  </a:cubicBezTo>
                  <a:cubicBezTo>
                    <a:pt x="494" y="333"/>
                    <a:pt x="494" y="332"/>
                    <a:pt x="494" y="332"/>
                  </a:cubicBezTo>
                  <a:cubicBezTo>
                    <a:pt x="495" y="332"/>
                    <a:pt x="495" y="332"/>
                    <a:pt x="495" y="332"/>
                  </a:cubicBezTo>
                  <a:cubicBezTo>
                    <a:pt x="495" y="332"/>
                    <a:pt x="495" y="332"/>
                    <a:pt x="495" y="332"/>
                  </a:cubicBezTo>
                  <a:cubicBezTo>
                    <a:pt x="495" y="332"/>
                    <a:pt x="496" y="331"/>
                    <a:pt x="497" y="329"/>
                  </a:cubicBezTo>
                  <a:cubicBezTo>
                    <a:pt x="497" y="328"/>
                    <a:pt x="498" y="328"/>
                    <a:pt x="498" y="328"/>
                  </a:cubicBezTo>
                  <a:cubicBezTo>
                    <a:pt x="499" y="327"/>
                    <a:pt x="499" y="327"/>
                    <a:pt x="499" y="327"/>
                  </a:cubicBezTo>
                  <a:cubicBezTo>
                    <a:pt x="499" y="327"/>
                    <a:pt x="499" y="327"/>
                    <a:pt x="499" y="327"/>
                  </a:cubicBezTo>
                  <a:cubicBezTo>
                    <a:pt x="500" y="323"/>
                    <a:pt x="500" y="323"/>
                    <a:pt x="500" y="323"/>
                  </a:cubicBezTo>
                  <a:cubicBezTo>
                    <a:pt x="500" y="323"/>
                    <a:pt x="500" y="323"/>
                    <a:pt x="500" y="323"/>
                  </a:cubicBezTo>
                  <a:cubicBezTo>
                    <a:pt x="501" y="323"/>
                    <a:pt x="501" y="323"/>
                    <a:pt x="501" y="323"/>
                  </a:cubicBezTo>
                  <a:cubicBezTo>
                    <a:pt x="501" y="322"/>
                    <a:pt x="501" y="322"/>
                    <a:pt x="501" y="322"/>
                  </a:cubicBezTo>
                  <a:cubicBezTo>
                    <a:pt x="501" y="322"/>
                    <a:pt x="501" y="322"/>
                    <a:pt x="501" y="322"/>
                  </a:cubicBezTo>
                  <a:cubicBezTo>
                    <a:pt x="501" y="322"/>
                    <a:pt x="501" y="320"/>
                    <a:pt x="502" y="318"/>
                  </a:cubicBezTo>
                  <a:cubicBezTo>
                    <a:pt x="502" y="317"/>
                    <a:pt x="502" y="316"/>
                    <a:pt x="502" y="315"/>
                  </a:cubicBezTo>
                  <a:cubicBezTo>
                    <a:pt x="502" y="314"/>
                    <a:pt x="502" y="314"/>
                    <a:pt x="502" y="314"/>
                  </a:cubicBezTo>
                  <a:cubicBezTo>
                    <a:pt x="502" y="314"/>
                    <a:pt x="502" y="314"/>
                    <a:pt x="502" y="314"/>
                  </a:cubicBezTo>
                  <a:cubicBezTo>
                    <a:pt x="502" y="314"/>
                    <a:pt x="502" y="312"/>
                    <a:pt x="502" y="309"/>
                  </a:cubicBezTo>
                  <a:cubicBezTo>
                    <a:pt x="502" y="298"/>
                    <a:pt x="502" y="298"/>
                    <a:pt x="502" y="298"/>
                  </a:cubicBezTo>
                  <a:cubicBezTo>
                    <a:pt x="502" y="295"/>
                    <a:pt x="503" y="293"/>
                    <a:pt x="504" y="291"/>
                  </a:cubicBezTo>
                  <a:cubicBezTo>
                    <a:pt x="505" y="289"/>
                    <a:pt x="505" y="288"/>
                    <a:pt x="502" y="284"/>
                  </a:cubicBezTo>
                  <a:cubicBezTo>
                    <a:pt x="498" y="277"/>
                    <a:pt x="498" y="277"/>
                    <a:pt x="498" y="277"/>
                  </a:cubicBezTo>
                  <a:cubicBezTo>
                    <a:pt x="498" y="276"/>
                    <a:pt x="498" y="276"/>
                    <a:pt x="498" y="276"/>
                  </a:cubicBezTo>
                  <a:cubicBezTo>
                    <a:pt x="498" y="276"/>
                    <a:pt x="498" y="276"/>
                    <a:pt x="498" y="276"/>
                  </a:cubicBezTo>
                  <a:cubicBezTo>
                    <a:pt x="498" y="275"/>
                    <a:pt x="497" y="274"/>
                    <a:pt x="493" y="271"/>
                  </a:cubicBezTo>
                  <a:cubicBezTo>
                    <a:pt x="487" y="266"/>
                    <a:pt x="487" y="266"/>
                    <a:pt x="487" y="266"/>
                  </a:cubicBezTo>
                  <a:cubicBezTo>
                    <a:pt x="487" y="266"/>
                    <a:pt x="487" y="266"/>
                    <a:pt x="487" y="266"/>
                  </a:cubicBezTo>
                  <a:cubicBezTo>
                    <a:pt x="486" y="265"/>
                    <a:pt x="486" y="263"/>
                    <a:pt x="486" y="260"/>
                  </a:cubicBezTo>
                  <a:cubicBezTo>
                    <a:pt x="486" y="226"/>
                    <a:pt x="486" y="226"/>
                    <a:pt x="486" y="226"/>
                  </a:cubicBezTo>
                  <a:cubicBezTo>
                    <a:pt x="482" y="209"/>
                    <a:pt x="482" y="209"/>
                    <a:pt x="482" y="209"/>
                  </a:cubicBezTo>
                  <a:cubicBezTo>
                    <a:pt x="482" y="173"/>
                    <a:pt x="482" y="173"/>
                    <a:pt x="482" y="173"/>
                  </a:cubicBezTo>
                  <a:cubicBezTo>
                    <a:pt x="482" y="142"/>
                    <a:pt x="482" y="142"/>
                    <a:pt x="482" y="142"/>
                  </a:cubicBezTo>
                  <a:cubicBezTo>
                    <a:pt x="473" y="139"/>
                    <a:pt x="473" y="139"/>
                    <a:pt x="473" y="139"/>
                  </a:cubicBezTo>
                  <a:cubicBezTo>
                    <a:pt x="461" y="139"/>
                    <a:pt x="461" y="139"/>
                    <a:pt x="461" y="139"/>
                  </a:cubicBezTo>
                  <a:cubicBezTo>
                    <a:pt x="459" y="137"/>
                    <a:pt x="459" y="137"/>
                    <a:pt x="459" y="137"/>
                  </a:cubicBezTo>
                  <a:cubicBezTo>
                    <a:pt x="456" y="139"/>
                    <a:pt x="456" y="139"/>
                    <a:pt x="456" y="139"/>
                  </a:cubicBezTo>
                  <a:cubicBezTo>
                    <a:pt x="455" y="139"/>
                    <a:pt x="455" y="139"/>
                    <a:pt x="455" y="139"/>
                  </a:cubicBezTo>
                  <a:cubicBezTo>
                    <a:pt x="454" y="139"/>
                    <a:pt x="454" y="139"/>
                    <a:pt x="454" y="139"/>
                  </a:cubicBezTo>
                  <a:cubicBezTo>
                    <a:pt x="454" y="139"/>
                    <a:pt x="454" y="139"/>
                    <a:pt x="454" y="139"/>
                  </a:cubicBezTo>
                  <a:cubicBezTo>
                    <a:pt x="452" y="138"/>
                    <a:pt x="452" y="136"/>
                    <a:pt x="452" y="135"/>
                  </a:cubicBezTo>
                  <a:cubicBezTo>
                    <a:pt x="444" y="134"/>
                    <a:pt x="444" y="134"/>
                    <a:pt x="444" y="134"/>
                  </a:cubicBezTo>
                  <a:cubicBezTo>
                    <a:pt x="444" y="133"/>
                    <a:pt x="444" y="133"/>
                    <a:pt x="444" y="133"/>
                  </a:cubicBezTo>
                  <a:cubicBezTo>
                    <a:pt x="443" y="132"/>
                    <a:pt x="440" y="128"/>
                    <a:pt x="436" y="126"/>
                  </a:cubicBezTo>
                  <a:cubicBezTo>
                    <a:pt x="435" y="126"/>
                    <a:pt x="434" y="126"/>
                    <a:pt x="434" y="126"/>
                  </a:cubicBezTo>
                  <a:cubicBezTo>
                    <a:pt x="431" y="126"/>
                    <a:pt x="428" y="128"/>
                    <a:pt x="428" y="129"/>
                  </a:cubicBezTo>
                  <a:cubicBezTo>
                    <a:pt x="427" y="130"/>
                    <a:pt x="427" y="130"/>
                    <a:pt x="427" y="130"/>
                  </a:cubicBezTo>
                  <a:cubicBezTo>
                    <a:pt x="415" y="131"/>
                    <a:pt x="415" y="131"/>
                    <a:pt x="415" y="131"/>
                  </a:cubicBezTo>
                  <a:cubicBezTo>
                    <a:pt x="412" y="131"/>
                    <a:pt x="412" y="131"/>
                    <a:pt x="412" y="131"/>
                  </a:cubicBezTo>
                  <a:cubicBezTo>
                    <a:pt x="411" y="131"/>
                    <a:pt x="409" y="132"/>
                    <a:pt x="408" y="133"/>
                  </a:cubicBezTo>
                  <a:cubicBezTo>
                    <a:pt x="408" y="133"/>
                    <a:pt x="408" y="133"/>
                    <a:pt x="408" y="133"/>
                  </a:cubicBezTo>
                  <a:cubicBezTo>
                    <a:pt x="407" y="134"/>
                    <a:pt x="407" y="134"/>
                    <a:pt x="407" y="134"/>
                  </a:cubicBezTo>
                  <a:cubicBezTo>
                    <a:pt x="407" y="134"/>
                    <a:pt x="404" y="135"/>
                    <a:pt x="402" y="137"/>
                  </a:cubicBezTo>
                  <a:cubicBezTo>
                    <a:pt x="402" y="138"/>
                    <a:pt x="401" y="139"/>
                    <a:pt x="400" y="139"/>
                  </a:cubicBezTo>
                  <a:cubicBezTo>
                    <a:pt x="399" y="138"/>
                    <a:pt x="398" y="138"/>
                    <a:pt x="398" y="137"/>
                  </a:cubicBezTo>
                  <a:cubicBezTo>
                    <a:pt x="382" y="137"/>
                    <a:pt x="382" y="137"/>
                    <a:pt x="382" y="137"/>
                  </a:cubicBezTo>
                  <a:cubicBezTo>
                    <a:pt x="382" y="127"/>
                    <a:pt x="382" y="127"/>
                    <a:pt x="382" y="127"/>
                  </a:cubicBezTo>
                  <a:cubicBezTo>
                    <a:pt x="343" y="127"/>
                    <a:pt x="343" y="127"/>
                    <a:pt x="343" y="127"/>
                  </a:cubicBezTo>
                  <a:cubicBezTo>
                    <a:pt x="343" y="123"/>
                    <a:pt x="343" y="123"/>
                    <a:pt x="343" y="123"/>
                  </a:cubicBezTo>
                  <a:cubicBezTo>
                    <a:pt x="338" y="121"/>
                    <a:pt x="338" y="121"/>
                    <a:pt x="338" y="121"/>
                  </a:cubicBezTo>
                  <a:cubicBezTo>
                    <a:pt x="333" y="127"/>
                    <a:pt x="333" y="127"/>
                    <a:pt x="333" y="127"/>
                  </a:cubicBezTo>
                  <a:cubicBezTo>
                    <a:pt x="329" y="127"/>
                    <a:pt x="329" y="127"/>
                    <a:pt x="329" y="127"/>
                  </a:cubicBezTo>
                  <a:cubicBezTo>
                    <a:pt x="325" y="123"/>
                    <a:pt x="325" y="123"/>
                    <a:pt x="325" y="123"/>
                  </a:cubicBezTo>
                  <a:cubicBezTo>
                    <a:pt x="325" y="120"/>
                    <a:pt x="325" y="120"/>
                    <a:pt x="325" y="120"/>
                  </a:cubicBezTo>
                  <a:cubicBezTo>
                    <a:pt x="321" y="115"/>
                    <a:pt x="321" y="115"/>
                    <a:pt x="321" y="115"/>
                  </a:cubicBezTo>
                  <a:cubicBezTo>
                    <a:pt x="314" y="110"/>
                    <a:pt x="314" y="110"/>
                    <a:pt x="314" y="110"/>
                  </a:cubicBezTo>
                  <a:cubicBezTo>
                    <a:pt x="304" y="109"/>
                    <a:pt x="304" y="109"/>
                    <a:pt x="304" y="109"/>
                  </a:cubicBezTo>
                  <a:cubicBezTo>
                    <a:pt x="303" y="109"/>
                    <a:pt x="301" y="110"/>
                    <a:pt x="299" y="110"/>
                  </a:cubicBezTo>
                  <a:cubicBezTo>
                    <a:pt x="298" y="110"/>
                    <a:pt x="297" y="110"/>
                    <a:pt x="295" y="109"/>
                  </a:cubicBezTo>
                  <a:cubicBezTo>
                    <a:pt x="294" y="109"/>
                    <a:pt x="293" y="108"/>
                    <a:pt x="293" y="108"/>
                  </a:cubicBezTo>
                  <a:cubicBezTo>
                    <a:pt x="292" y="108"/>
                    <a:pt x="292" y="108"/>
                    <a:pt x="292" y="109"/>
                  </a:cubicBezTo>
                  <a:cubicBezTo>
                    <a:pt x="292" y="109"/>
                    <a:pt x="292" y="109"/>
                    <a:pt x="292" y="109"/>
                  </a:cubicBezTo>
                  <a:cubicBezTo>
                    <a:pt x="291" y="109"/>
                    <a:pt x="291" y="109"/>
                    <a:pt x="291" y="109"/>
                  </a:cubicBezTo>
                  <a:cubicBezTo>
                    <a:pt x="283" y="109"/>
                    <a:pt x="283" y="109"/>
                    <a:pt x="283" y="109"/>
                  </a:cubicBezTo>
                  <a:cubicBezTo>
                    <a:pt x="280" y="109"/>
                    <a:pt x="277" y="105"/>
                    <a:pt x="276" y="104"/>
                  </a:cubicBezTo>
                  <a:cubicBezTo>
                    <a:pt x="276" y="104"/>
                    <a:pt x="276" y="104"/>
                    <a:pt x="276" y="104"/>
                  </a:cubicBezTo>
                  <a:cubicBezTo>
                    <a:pt x="276" y="97"/>
                    <a:pt x="276" y="97"/>
                    <a:pt x="276" y="97"/>
                  </a:cubicBezTo>
                  <a:cubicBezTo>
                    <a:pt x="257" y="97"/>
                    <a:pt x="257" y="97"/>
                    <a:pt x="257" y="97"/>
                  </a:cubicBezTo>
                  <a:cubicBezTo>
                    <a:pt x="253" y="89"/>
                    <a:pt x="253" y="89"/>
                    <a:pt x="253" y="89"/>
                  </a:cubicBezTo>
                  <a:cubicBezTo>
                    <a:pt x="253" y="0"/>
                    <a:pt x="253" y="0"/>
                    <a:pt x="253" y="0"/>
                  </a:cubicBezTo>
                  <a:cubicBezTo>
                    <a:pt x="136" y="0"/>
                    <a:pt x="136" y="0"/>
                    <a:pt x="136" y="0"/>
                  </a:cubicBezTo>
                  <a:cubicBezTo>
                    <a:pt x="136" y="256"/>
                    <a:pt x="136" y="256"/>
                    <a:pt x="136" y="256"/>
                  </a:cubicBezTo>
                  <a:cubicBezTo>
                    <a:pt x="1" y="256"/>
                    <a:pt x="1" y="256"/>
                    <a:pt x="1" y="256"/>
                  </a:cubicBezTo>
                  <a:cubicBezTo>
                    <a:pt x="0" y="256"/>
                    <a:pt x="0" y="256"/>
                    <a:pt x="0" y="256"/>
                  </a:cubicBezTo>
                  <a:cubicBezTo>
                    <a:pt x="0" y="257"/>
                    <a:pt x="0" y="257"/>
                    <a:pt x="0" y="257"/>
                  </a:cubicBezTo>
                  <a:cubicBezTo>
                    <a:pt x="10" y="260"/>
                    <a:pt x="10" y="260"/>
                    <a:pt x="10" y="260"/>
                  </a:cubicBezTo>
                  <a:cubicBezTo>
                    <a:pt x="14" y="268"/>
                    <a:pt x="14" y="268"/>
                    <a:pt x="14" y="268"/>
                  </a:cubicBezTo>
                  <a:cubicBezTo>
                    <a:pt x="22" y="272"/>
                    <a:pt x="22" y="272"/>
                    <a:pt x="22" y="272"/>
                  </a:cubicBezTo>
                  <a:cubicBezTo>
                    <a:pt x="30" y="284"/>
                    <a:pt x="30" y="284"/>
                    <a:pt x="30" y="284"/>
                  </a:cubicBezTo>
                  <a:cubicBezTo>
                    <a:pt x="61" y="307"/>
                    <a:pt x="61" y="307"/>
                    <a:pt x="61" y="307"/>
                  </a:cubicBezTo>
                  <a:cubicBezTo>
                    <a:pt x="73" y="342"/>
                    <a:pt x="73" y="342"/>
                    <a:pt x="73" y="342"/>
                  </a:cubicBezTo>
                  <a:cubicBezTo>
                    <a:pt x="112" y="381"/>
                    <a:pt x="112" y="381"/>
                    <a:pt x="112" y="381"/>
                  </a:cubicBezTo>
                  <a:cubicBezTo>
                    <a:pt x="131" y="381"/>
                    <a:pt x="131" y="381"/>
                    <a:pt x="131" y="381"/>
                  </a:cubicBezTo>
                  <a:cubicBezTo>
                    <a:pt x="151" y="346"/>
                    <a:pt x="151" y="346"/>
                    <a:pt x="151" y="346"/>
                  </a:cubicBezTo>
                  <a:cubicBezTo>
                    <a:pt x="155" y="346"/>
                    <a:pt x="155" y="346"/>
                    <a:pt x="155" y="346"/>
                  </a:cubicBezTo>
                  <a:cubicBezTo>
                    <a:pt x="162" y="346"/>
                    <a:pt x="162" y="346"/>
                    <a:pt x="162" y="346"/>
                  </a:cubicBezTo>
                  <a:cubicBezTo>
                    <a:pt x="198" y="346"/>
                    <a:pt x="198" y="346"/>
                    <a:pt x="198" y="346"/>
                  </a:cubicBezTo>
                  <a:cubicBezTo>
                    <a:pt x="225" y="378"/>
                    <a:pt x="225" y="378"/>
                    <a:pt x="225" y="378"/>
                  </a:cubicBezTo>
                  <a:cubicBezTo>
                    <a:pt x="240" y="409"/>
                    <a:pt x="240" y="409"/>
                    <a:pt x="240" y="409"/>
                  </a:cubicBezTo>
                  <a:cubicBezTo>
                    <a:pt x="252" y="420"/>
                    <a:pt x="252" y="420"/>
                    <a:pt x="252" y="420"/>
                  </a:cubicBezTo>
                  <a:cubicBezTo>
                    <a:pt x="256" y="436"/>
                    <a:pt x="256" y="436"/>
                    <a:pt x="256" y="436"/>
                  </a:cubicBezTo>
                  <a:cubicBezTo>
                    <a:pt x="268" y="444"/>
                    <a:pt x="268" y="444"/>
                    <a:pt x="268" y="444"/>
                  </a:cubicBezTo>
                  <a:cubicBezTo>
                    <a:pt x="279" y="475"/>
                    <a:pt x="279" y="475"/>
                    <a:pt x="279" y="475"/>
                  </a:cubicBezTo>
                  <a:cubicBezTo>
                    <a:pt x="291" y="495"/>
                    <a:pt x="291" y="495"/>
                    <a:pt x="291" y="495"/>
                  </a:cubicBezTo>
                  <a:cubicBezTo>
                    <a:pt x="303" y="502"/>
                    <a:pt x="303" y="502"/>
                    <a:pt x="303" y="502"/>
                  </a:cubicBezTo>
                  <a:cubicBezTo>
                    <a:pt x="315" y="502"/>
                    <a:pt x="315" y="502"/>
                    <a:pt x="315" y="502"/>
                  </a:cubicBezTo>
                  <a:cubicBezTo>
                    <a:pt x="322" y="510"/>
                    <a:pt x="322" y="510"/>
                    <a:pt x="322" y="510"/>
                  </a:cubicBezTo>
                  <a:cubicBezTo>
                    <a:pt x="342" y="510"/>
                    <a:pt x="342" y="510"/>
                    <a:pt x="342" y="510"/>
                  </a:cubicBezTo>
                  <a:cubicBezTo>
                    <a:pt x="358" y="518"/>
                    <a:pt x="358" y="518"/>
                    <a:pt x="358" y="518"/>
                  </a:cubicBezTo>
                  <a:cubicBezTo>
                    <a:pt x="369" y="518"/>
                    <a:pt x="369" y="518"/>
                    <a:pt x="369" y="518"/>
                  </a:cubicBezTo>
                  <a:cubicBezTo>
                    <a:pt x="365" y="514"/>
                    <a:pt x="365" y="514"/>
                    <a:pt x="365" y="514"/>
                  </a:cubicBezTo>
                  <a:cubicBezTo>
                    <a:pt x="361" y="502"/>
                    <a:pt x="361" y="502"/>
                    <a:pt x="361" y="502"/>
                  </a:cubicBezTo>
                  <a:cubicBezTo>
                    <a:pt x="361" y="499"/>
                    <a:pt x="361" y="499"/>
                    <a:pt x="361" y="499"/>
                  </a:cubicBezTo>
                  <a:cubicBezTo>
                    <a:pt x="354" y="475"/>
                    <a:pt x="354" y="475"/>
                    <a:pt x="354" y="475"/>
                  </a:cubicBezTo>
                  <a:cubicBezTo>
                    <a:pt x="358" y="471"/>
                    <a:pt x="358" y="471"/>
                    <a:pt x="358" y="471"/>
                  </a:cubicBezTo>
                  <a:cubicBezTo>
                    <a:pt x="358" y="463"/>
                    <a:pt x="358" y="463"/>
                    <a:pt x="358" y="463"/>
                  </a:cubicBezTo>
                  <a:cubicBezTo>
                    <a:pt x="354" y="463"/>
                    <a:pt x="354" y="463"/>
                    <a:pt x="354" y="463"/>
                  </a:cubicBezTo>
                  <a:cubicBezTo>
                    <a:pt x="354" y="459"/>
                    <a:pt x="354" y="459"/>
                    <a:pt x="354" y="459"/>
                  </a:cubicBezTo>
                  <a:cubicBezTo>
                    <a:pt x="358" y="459"/>
                    <a:pt x="358" y="459"/>
                    <a:pt x="358" y="459"/>
                  </a:cubicBezTo>
                  <a:cubicBezTo>
                    <a:pt x="361" y="459"/>
                    <a:pt x="361" y="459"/>
                    <a:pt x="361" y="459"/>
                  </a:cubicBezTo>
                  <a:cubicBezTo>
                    <a:pt x="365" y="444"/>
                    <a:pt x="365" y="444"/>
                    <a:pt x="365" y="444"/>
                  </a:cubicBezTo>
                  <a:cubicBezTo>
                    <a:pt x="361" y="436"/>
                    <a:pt x="361" y="436"/>
                    <a:pt x="361" y="436"/>
                  </a:cubicBezTo>
                  <a:cubicBezTo>
                    <a:pt x="369" y="436"/>
                    <a:pt x="369" y="436"/>
                    <a:pt x="369" y="436"/>
                  </a:cubicBezTo>
                  <a:cubicBezTo>
                    <a:pt x="373" y="428"/>
                    <a:pt x="373" y="428"/>
                    <a:pt x="373" y="428"/>
                  </a:cubicBezTo>
                  <a:cubicBezTo>
                    <a:pt x="373" y="424"/>
                    <a:pt x="373" y="424"/>
                    <a:pt x="373" y="424"/>
                  </a:cubicBezTo>
                  <a:cubicBezTo>
                    <a:pt x="369" y="428"/>
                    <a:pt x="369" y="428"/>
                    <a:pt x="369" y="428"/>
                  </a:cubicBezTo>
                  <a:cubicBezTo>
                    <a:pt x="369" y="424"/>
                    <a:pt x="369" y="424"/>
                    <a:pt x="369" y="424"/>
                  </a:cubicBezTo>
                  <a:cubicBezTo>
                    <a:pt x="377" y="420"/>
                    <a:pt x="377" y="420"/>
                    <a:pt x="377" y="420"/>
                  </a:cubicBezTo>
                  <a:cubicBezTo>
                    <a:pt x="385" y="417"/>
                    <a:pt x="385" y="417"/>
                    <a:pt x="385" y="417"/>
                  </a:cubicBezTo>
                  <a:cubicBezTo>
                    <a:pt x="385" y="413"/>
                    <a:pt x="385" y="413"/>
                    <a:pt x="385" y="413"/>
                  </a:cubicBezTo>
                  <a:cubicBezTo>
                    <a:pt x="393" y="413"/>
                    <a:pt x="393" y="413"/>
                    <a:pt x="393" y="413"/>
                  </a:cubicBezTo>
                  <a:cubicBezTo>
                    <a:pt x="397" y="409"/>
                    <a:pt x="397" y="409"/>
                    <a:pt x="397" y="409"/>
                  </a:cubicBezTo>
                  <a:cubicBezTo>
                    <a:pt x="397" y="405"/>
                    <a:pt x="397" y="405"/>
                    <a:pt x="397" y="405"/>
                  </a:cubicBezTo>
                  <a:cubicBezTo>
                    <a:pt x="393" y="401"/>
                    <a:pt x="393" y="401"/>
                    <a:pt x="393" y="401"/>
                  </a:cubicBezTo>
                  <a:cubicBezTo>
                    <a:pt x="393" y="397"/>
                    <a:pt x="393" y="397"/>
                    <a:pt x="393" y="397"/>
                  </a:cubicBezTo>
                  <a:cubicBezTo>
                    <a:pt x="397" y="397"/>
                    <a:pt x="397" y="397"/>
                    <a:pt x="397" y="397"/>
                  </a:cubicBezTo>
                  <a:cubicBezTo>
                    <a:pt x="400" y="401"/>
                    <a:pt x="400" y="401"/>
                    <a:pt x="400" y="401"/>
                  </a:cubicBezTo>
                  <a:cubicBezTo>
                    <a:pt x="400" y="397"/>
                    <a:pt x="400" y="397"/>
                    <a:pt x="400" y="397"/>
                  </a:cubicBezTo>
                  <a:cubicBezTo>
                    <a:pt x="404" y="397"/>
                    <a:pt x="404" y="397"/>
                    <a:pt x="404" y="397"/>
                  </a:cubicBezTo>
                  <a:cubicBezTo>
                    <a:pt x="408" y="397"/>
                    <a:pt x="408" y="397"/>
                    <a:pt x="408" y="397"/>
                  </a:cubicBezTo>
                  <a:cubicBezTo>
                    <a:pt x="408" y="393"/>
                    <a:pt x="408" y="393"/>
                    <a:pt x="408" y="393"/>
                  </a:cubicBezTo>
                  <a:cubicBezTo>
                    <a:pt x="412" y="401"/>
                    <a:pt x="412" y="401"/>
                    <a:pt x="412" y="401"/>
                  </a:cubicBezTo>
                  <a:cubicBezTo>
                    <a:pt x="424" y="397"/>
                    <a:pt x="424" y="397"/>
                    <a:pt x="424" y="397"/>
                  </a:cubicBezTo>
                  <a:cubicBezTo>
                    <a:pt x="408" y="405"/>
                    <a:pt x="408" y="405"/>
                    <a:pt x="408" y="405"/>
                  </a:cubicBezTo>
                  <a:cubicBezTo>
                    <a:pt x="404" y="409"/>
                    <a:pt x="404" y="409"/>
                    <a:pt x="404" y="409"/>
                  </a:cubicBezTo>
                  <a:cubicBezTo>
                    <a:pt x="408" y="409"/>
                    <a:pt x="408" y="409"/>
                    <a:pt x="408" y="409"/>
                  </a:cubicBezTo>
                  <a:cubicBezTo>
                    <a:pt x="443" y="385"/>
                    <a:pt x="443" y="385"/>
                    <a:pt x="443" y="385"/>
                  </a:cubicBezTo>
                  <a:cubicBezTo>
                    <a:pt x="451" y="374"/>
                    <a:pt x="451" y="374"/>
                    <a:pt x="451" y="374"/>
                  </a:cubicBezTo>
                  <a:cubicBezTo>
                    <a:pt x="451" y="350"/>
                    <a:pt x="451" y="350"/>
                    <a:pt x="451" y="350"/>
                  </a:cubicBezTo>
                  <a:cubicBezTo>
                    <a:pt x="451" y="346"/>
                    <a:pt x="451" y="346"/>
                    <a:pt x="451" y="346"/>
                  </a:cubicBezTo>
                  <a:cubicBezTo>
                    <a:pt x="455" y="346"/>
                    <a:pt x="455" y="346"/>
                    <a:pt x="455" y="346"/>
                  </a:cubicBezTo>
                  <a:cubicBezTo>
                    <a:pt x="455" y="354"/>
                    <a:pt x="455" y="354"/>
                    <a:pt x="455" y="354"/>
                  </a:cubicBezTo>
                  <a:cubicBezTo>
                    <a:pt x="463" y="354"/>
                    <a:pt x="463" y="354"/>
                    <a:pt x="463" y="354"/>
                  </a:cubicBezTo>
                  <a:cubicBezTo>
                    <a:pt x="463" y="358"/>
                    <a:pt x="463" y="358"/>
                    <a:pt x="463" y="358"/>
                  </a:cubicBezTo>
                  <a:cubicBezTo>
                    <a:pt x="455" y="358"/>
                    <a:pt x="455" y="358"/>
                    <a:pt x="455" y="358"/>
                  </a:cubicBezTo>
                  <a:cubicBezTo>
                    <a:pt x="459" y="362"/>
                    <a:pt x="459" y="362"/>
                    <a:pt x="459" y="362"/>
                  </a:cubicBezTo>
                  <a:cubicBezTo>
                    <a:pt x="479" y="350"/>
                    <a:pt x="479" y="350"/>
                    <a:pt x="479" y="350"/>
                  </a:cubicBezTo>
                  <a:cubicBezTo>
                    <a:pt x="482" y="350"/>
                    <a:pt x="482" y="350"/>
                    <a:pt x="482" y="350"/>
                  </a:cubicBezTo>
                  <a:cubicBezTo>
                    <a:pt x="482" y="341"/>
                    <a:pt x="482" y="341"/>
                    <a:pt x="482" y="341"/>
                  </a:cubicBezTo>
                  <a:lnTo>
                    <a:pt x="483" y="341"/>
                  </a:lnTo>
                  <a:close/>
                </a:path>
              </a:pathLst>
            </a:custGeom>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600" b="1" dirty="0">
                  <a:solidFill>
                    <a:schemeClr val="bg1">
                      <a:lumMod val="95000"/>
                    </a:schemeClr>
                  </a:solidFill>
                </a:rPr>
                <a:t>TX</a:t>
              </a:r>
            </a:p>
          </p:txBody>
        </p:sp>
        <p:sp>
          <p:nvSpPr>
            <p:cNvPr id="13" name="Tennessee">
              <a:extLst>
                <a:ext uri="{FF2B5EF4-FFF2-40B4-BE49-F238E27FC236}">
                  <a16:creationId xmlns:a16="http://schemas.microsoft.com/office/drawing/2014/main" id="{0668EA9B-8432-82E8-C3C1-D6C83B06D626}"/>
                </a:ext>
              </a:extLst>
            </p:cNvPr>
            <p:cNvSpPr>
              <a:spLocks/>
            </p:cNvSpPr>
            <p:nvPr/>
          </p:nvSpPr>
          <p:spPr bwMode="auto">
            <a:xfrm>
              <a:off x="7311358" y="3328472"/>
              <a:ext cx="1329104" cy="309288"/>
            </a:xfrm>
            <a:custGeom>
              <a:avLst/>
              <a:gdLst>
                <a:gd name="T0" fmla="*/ 302 w 336"/>
                <a:gd name="T1" fmla="*/ 0 h 78"/>
                <a:gd name="T2" fmla="*/ 94 w 336"/>
                <a:gd name="T3" fmla="*/ 0 h 78"/>
                <a:gd name="T4" fmla="*/ 94 w 336"/>
                <a:gd name="T5" fmla="*/ 13 h 78"/>
                <a:gd name="T6" fmla="*/ 38 w 336"/>
                <a:gd name="T7" fmla="*/ 13 h 78"/>
                <a:gd name="T8" fmla="*/ 38 w 336"/>
                <a:gd name="T9" fmla="*/ 12 h 78"/>
                <a:gd name="T10" fmla="*/ 38 w 336"/>
                <a:gd name="T11" fmla="*/ 12 h 78"/>
                <a:gd name="T12" fmla="*/ 33 w 336"/>
                <a:gd name="T13" fmla="*/ 21 h 78"/>
                <a:gd name="T14" fmla="*/ 33 w 336"/>
                <a:gd name="T15" fmla="*/ 21 h 78"/>
                <a:gd name="T16" fmla="*/ 33 w 336"/>
                <a:gd name="T17" fmla="*/ 21 h 78"/>
                <a:gd name="T18" fmla="*/ 30 w 336"/>
                <a:gd name="T19" fmla="*/ 24 h 78"/>
                <a:gd name="T20" fmla="*/ 29 w 336"/>
                <a:gd name="T21" fmla="*/ 26 h 78"/>
                <a:gd name="T22" fmla="*/ 26 w 336"/>
                <a:gd name="T23" fmla="*/ 28 h 78"/>
                <a:gd name="T24" fmla="*/ 26 w 336"/>
                <a:gd name="T25" fmla="*/ 29 h 78"/>
                <a:gd name="T26" fmla="*/ 26 w 336"/>
                <a:gd name="T27" fmla="*/ 33 h 78"/>
                <a:gd name="T28" fmla="*/ 24 w 336"/>
                <a:gd name="T29" fmla="*/ 37 h 78"/>
                <a:gd name="T30" fmla="*/ 23 w 336"/>
                <a:gd name="T31" fmla="*/ 39 h 78"/>
                <a:gd name="T32" fmla="*/ 23 w 336"/>
                <a:gd name="T33" fmla="*/ 40 h 78"/>
                <a:gd name="T34" fmla="*/ 23 w 336"/>
                <a:gd name="T35" fmla="*/ 42 h 78"/>
                <a:gd name="T36" fmla="*/ 23 w 336"/>
                <a:gd name="T37" fmla="*/ 44 h 78"/>
                <a:gd name="T38" fmla="*/ 20 w 336"/>
                <a:gd name="T39" fmla="*/ 44 h 78"/>
                <a:gd name="T40" fmla="*/ 22 w 336"/>
                <a:gd name="T41" fmla="*/ 46 h 78"/>
                <a:gd name="T42" fmla="*/ 17 w 336"/>
                <a:gd name="T43" fmla="*/ 50 h 78"/>
                <a:gd name="T44" fmla="*/ 14 w 336"/>
                <a:gd name="T45" fmla="*/ 58 h 78"/>
                <a:gd name="T46" fmla="*/ 6 w 336"/>
                <a:gd name="T47" fmla="*/ 64 h 78"/>
                <a:gd name="T48" fmla="*/ 6 w 336"/>
                <a:gd name="T49" fmla="*/ 70 h 78"/>
                <a:gd name="T50" fmla="*/ 2 w 336"/>
                <a:gd name="T51" fmla="*/ 74 h 78"/>
                <a:gd name="T52" fmla="*/ 0 w 336"/>
                <a:gd name="T53" fmla="*/ 78 h 78"/>
                <a:gd name="T54" fmla="*/ 0 w 336"/>
                <a:gd name="T55" fmla="*/ 78 h 78"/>
                <a:gd name="T56" fmla="*/ 94 w 336"/>
                <a:gd name="T57" fmla="*/ 78 h 78"/>
                <a:gd name="T58" fmla="*/ 189 w 336"/>
                <a:gd name="T59" fmla="*/ 78 h 78"/>
                <a:gd name="T60" fmla="*/ 230 w 336"/>
                <a:gd name="T61" fmla="*/ 78 h 78"/>
                <a:gd name="T62" fmla="*/ 230 w 336"/>
                <a:gd name="T63" fmla="*/ 78 h 78"/>
                <a:gd name="T64" fmla="*/ 230 w 336"/>
                <a:gd name="T65" fmla="*/ 75 h 78"/>
                <a:gd name="T66" fmla="*/ 230 w 336"/>
                <a:gd name="T67" fmla="*/ 73 h 78"/>
                <a:gd name="T68" fmla="*/ 231 w 336"/>
                <a:gd name="T69" fmla="*/ 72 h 78"/>
                <a:gd name="T70" fmla="*/ 233 w 336"/>
                <a:gd name="T71" fmla="*/ 70 h 78"/>
                <a:gd name="T72" fmla="*/ 233 w 336"/>
                <a:gd name="T73" fmla="*/ 70 h 78"/>
                <a:gd name="T74" fmla="*/ 237 w 336"/>
                <a:gd name="T75" fmla="*/ 65 h 78"/>
                <a:gd name="T76" fmla="*/ 245 w 336"/>
                <a:gd name="T77" fmla="*/ 61 h 78"/>
                <a:gd name="T78" fmla="*/ 249 w 336"/>
                <a:gd name="T79" fmla="*/ 58 h 78"/>
                <a:gd name="T80" fmla="*/ 257 w 336"/>
                <a:gd name="T81" fmla="*/ 58 h 78"/>
                <a:gd name="T82" fmla="*/ 261 w 336"/>
                <a:gd name="T83" fmla="*/ 52 h 78"/>
                <a:gd name="T84" fmla="*/ 269 w 336"/>
                <a:gd name="T85" fmla="*/ 48 h 78"/>
                <a:gd name="T86" fmla="*/ 272 w 336"/>
                <a:gd name="T87" fmla="*/ 48 h 78"/>
                <a:gd name="T88" fmla="*/ 276 w 336"/>
                <a:gd name="T89" fmla="*/ 45 h 78"/>
                <a:gd name="T90" fmla="*/ 280 w 336"/>
                <a:gd name="T91" fmla="*/ 45 h 78"/>
                <a:gd name="T92" fmla="*/ 280 w 336"/>
                <a:gd name="T93" fmla="*/ 41 h 78"/>
                <a:gd name="T94" fmla="*/ 296 w 336"/>
                <a:gd name="T95" fmla="*/ 34 h 78"/>
                <a:gd name="T96" fmla="*/ 314 w 336"/>
                <a:gd name="T97" fmla="*/ 34 h 78"/>
                <a:gd name="T98" fmla="*/ 324 w 336"/>
                <a:gd name="T99" fmla="*/ 29 h 78"/>
                <a:gd name="T100" fmla="*/ 324 w 336"/>
                <a:gd name="T101" fmla="*/ 28 h 78"/>
                <a:gd name="T102" fmla="*/ 325 w 336"/>
                <a:gd name="T103" fmla="*/ 25 h 78"/>
                <a:gd name="T104" fmla="*/ 327 w 336"/>
                <a:gd name="T105" fmla="*/ 22 h 78"/>
                <a:gd name="T106" fmla="*/ 333 w 336"/>
                <a:gd name="T107" fmla="*/ 22 h 78"/>
                <a:gd name="T108" fmla="*/ 336 w 336"/>
                <a:gd name="T109" fmla="*/ 15 h 78"/>
                <a:gd name="T110" fmla="*/ 336 w 336"/>
                <a:gd name="T111" fmla="*/ 0 h 78"/>
                <a:gd name="T112" fmla="*/ 336 w 336"/>
                <a:gd name="T113" fmla="*/ 0 h 78"/>
                <a:gd name="T114" fmla="*/ 336 w 336"/>
                <a:gd name="T115" fmla="*/ 0 h 78"/>
                <a:gd name="T116" fmla="*/ 303 w 336"/>
                <a:gd name="T117" fmla="*/ 0 h 78"/>
                <a:gd name="T118" fmla="*/ 303 w 336"/>
                <a:gd name="T119" fmla="*/ 0 h 78"/>
                <a:gd name="T120" fmla="*/ 302 w 336"/>
                <a:gd name="T121" fmla="*/ 0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336" h="78">
                  <a:moveTo>
                    <a:pt x="302" y="0"/>
                  </a:moveTo>
                  <a:cubicBezTo>
                    <a:pt x="94" y="0"/>
                    <a:pt x="94" y="0"/>
                    <a:pt x="94" y="0"/>
                  </a:cubicBezTo>
                  <a:cubicBezTo>
                    <a:pt x="94" y="13"/>
                    <a:pt x="94" y="13"/>
                    <a:pt x="94" y="13"/>
                  </a:cubicBezTo>
                  <a:cubicBezTo>
                    <a:pt x="38" y="13"/>
                    <a:pt x="38" y="13"/>
                    <a:pt x="38" y="13"/>
                  </a:cubicBezTo>
                  <a:cubicBezTo>
                    <a:pt x="38" y="12"/>
                    <a:pt x="38" y="12"/>
                    <a:pt x="38" y="12"/>
                  </a:cubicBezTo>
                  <a:cubicBezTo>
                    <a:pt x="38" y="12"/>
                    <a:pt x="38" y="12"/>
                    <a:pt x="38" y="12"/>
                  </a:cubicBezTo>
                  <a:cubicBezTo>
                    <a:pt x="33" y="21"/>
                    <a:pt x="33" y="21"/>
                    <a:pt x="33" y="21"/>
                  </a:cubicBezTo>
                  <a:cubicBezTo>
                    <a:pt x="33" y="21"/>
                    <a:pt x="33" y="21"/>
                    <a:pt x="33" y="21"/>
                  </a:cubicBezTo>
                  <a:cubicBezTo>
                    <a:pt x="33" y="21"/>
                    <a:pt x="33" y="21"/>
                    <a:pt x="33" y="21"/>
                  </a:cubicBezTo>
                  <a:cubicBezTo>
                    <a:pt x="32" y="22"/>
                    <a:pt x="31" y="23"/>
                    <a:pt x="30" y="24"/>
                  </a:cubicBezTo>
                  <a:cubicBezTo>
                    <a:pt x="29" y="26"/>
                    <a:pt x="29" y="26"/>
                    <a:pt x="29" y="26"/>
                  </a:cubicBezTo>
                  <a:cubicBezTo>
                    <a:pt x="28" y="27"/>
                    <a:pt x="26" y="28"/>
                    <a:pt x="26" y="28"/>
                  </a:cubicBezTo>
                  <a:cubicBezTo>
                    <a:pt x="26" y="29"/>
                    <a:pt x="26" y="29"/>
                    <a:pt x="26" y="29"/>
                  </a:cubicBezTo>
                  <a:cubicBezTo>
                    <a:pt x="26" y="33"/>
                    <a:pt x="26" y="33"/>
                    <a:pt x="26" y="33"/>
                  </a:cubicBezTo>
                  <a:cubicBezTo>
                    <a:pt x="24" y="37"/>
                    <a:pt x="24" y="37"/>
                    <a:pt x="24" y="37"/>
                  </a:cubicBezTo>
                  <a:cubicBezTo>
                    <a:pt x="23" y="39"/>
                    <a:pt x="23" y="39"/>
                    <a:pt x="23" y="39"/>
                  </a:cubicBezTo>
                  <a:cubicBezTo>
                    <a:pt x="23" y="40"/>
                    <a:pt x="23" y="40"/>
                    <a:pt x="23" y="40"/>
                  </a:cubicBezTo>
                  <a:cubicBezTo>
                    <a:pt x="23" y="40"/>
                    <a:pt x="23" y="41"/>
                    <a:pt x="23" y="42"/>
                  </a:cubicBezTo>
                  <a:cubicBezTo>
                    <a:pt x="23" y="43"/>
                    <a:pt x="23" y="43"/>
                    <a:pt x="23" y="44"/>
                  </a:cubicBezTo>
                  <a:cubicBezTo>
                    <a:pt x="20" y="44"/>
                    <a:pt x="20" y="44"/>
                    <a:pt x="20" y="44"/>
                  </a:cubicBezTo>
                  <a:cubicBezTo>
                    <a:pt x="22" y="46"/>
                    <a:pt x="22" y="46"/>
                    <a:pt x="22" y="46"/>
                  </a:cubicBezTo>
                  <a:cubicBezTo>
                    <a:pt x="17" y="50"/>
                    <a:pt x="17" y="50"/>
                    <a:pt x="17" y="50"/>
                  </a:cubicBezTo>
                  <a:cubicBezTo>
                    <a:pt x="14" y="58"/>
                    <a:pt x="14" y="58"/>
                    <a:pt x="14" y="58"/>
                  </a:cubicBezTo>
                  <a:cubicBezTo>
                    <a:pt x="6" y="64"/>
                    <a:pt x="6" y="64"/>
                    <a:pt x="6" y="64"/>
                  </a:cubicBezTo>
                  <a:cubicBezTo>
                    <a:pt x="6" y="70"/>
                    <a:pt x="6" y="70"/>
                    <a:pt x="6" y="70"/>
                  </a:cubicBezTo>
                  <a:cubicBezTo>
                    <a:pt x="2" y="74"/>
                    <a:pt x="2" y="74"/>
                    <a:pt x="2" y="74"/>
                  </a:cubicBezTo>
                  <a:cubicBezTo>
                    <a:pt x="0" y="78"/>
                    <a:pt x="0" y="78"/>
                    <a:pt x="0" y="78"/>
                  </a:cubicBezTo>
                  <a:cubicBezTo>
                    <a:pt x="0" y="78"/>
                    <a:pt x="0" y="78"/>
                    <a:pt x="0" y="78"/>
                  </a:cubicBezTo>
                  <a:cubicBezTo>
                    <a:pt x="94" y="78"/>
                    <a:pt x="94" y="78"/>
                    <a:pt x="94" y="78"/>
                  </a:cubicBezTo>
                  <a:cubicBezTo>
                    <a:pt x="189" y="78"/>
                    <a:pt x="189" y="78"/>
                    <a:pt x="189" y="78"/>
                  </a:cubicBezTo>
                  <a:cubicBezTo>
                    <a:pt x="230" y="78"/>
                    <a:pt x="230" y="78"/>
                    <a:pt x="230" y="78"/>
                  </a:cubicBezTo>
                  <a:cubicBezTo>
                    <a:pt x="230" y="78"/>
                    <a:pt x="230" y="78"/>
                    <a:pt x="230" y="78"/>
                  </a:cubicBezTo>
                  <a:cubicBezTo>
                    <a:pt x="230" y="75"/>
                    <a:pt x="230" y="75"/>
                    <a:pt x="230" y="75"/>
                  </a:cubicBezTo>
                  <a:cubicBezTo>
                    <a:pt x="230" y="74"/>
                    <a:pt x="230" y="73"/>
                    <a:pt x="230" y="73"/>
                  </a:cubicBezTo>
                  <a:cubicBezTo>
                    <a:pt x="230" y="73"/>
                    <a:pt x="230" y="73"/>
                    <a:pt x="231" y="72"/>
                  </a:cubicBezTo>
                  <a:cubicBezTo>
                    <a:pt x="233" y="70"/>
                    <a:pt x="233" y="70"/>
                    <a:pt x="233" y="70"/>
                  </a:cubicBezTo>
                  <a:cubicBezTo>
                    <a:pt x="233" y="70"/>
                    <a:pt x="233" y="70"/>
                    <a:pt x="233" y="70"/>
                  </a:cubicBezTo>
                  <a:cubicBezTo>
                    <a:pt x="234" y="68"/>
                    <a:pt x="235" y="65"/>
                    <a:pt x="237" y="65"/>
                  </a:cubicBezTo>
                  <a:cubicBezTo>
                    <a:pt x="239" y="65"/>
                    <a:pt x="245" y="61"/>
                    <a:pt x="245" y="61"/>
                  </a:cubicBezTo>
                  <a:cubicBezTo>
                    <a:pt x="249" y="58"/>
                    <a:pt x="249" y="58"/>
                    <a:pt x="249" y="58"/>
                  </a:cubicBezTo>
                  <a:cubicBezTo>
                    <a:pt x="257" y="58"/>
                    <a:pt x="257" y="58"/>
                    <a:pt x="257" y="58"/>
                  </a:cubicBezTo>
                  <a:cubicBezTo>
                    <a:pt x="261" y="52"/>
                    <a:pt x="261" y="52"/>
                    <a:pt x="261" y="52"/>
                  </a:cubicBezTo>
                  <a:cubicBezTo>
                    <a:pt x="269" y="48"/>
                    <a:pt x="269" y="48"/>
                    <a:pt x="269" y="48"/>
                  </a:cubicBezTo>
                  <a:cubicBezTo>
                    <a:pt x="272" y="48"/>
                    <a:pt x="272" y="48"/>
                    <a:pt x="272" y="48"/>
                  </a:cubicBezTo>
                  <a:cubicBezTo>
                    <a:pt x="276" y="45"/>
                    <a:pt x="276" y="45"/>
                    <a:pt x="276" y="45"/>
                  </a:cubicBezTo>
                  <a:cubicBezTo>
                    <a:pt x="280" y="45"/>
                    <a:pt x="280" y="45"/>
                    <a:pt x="280" y="45"/>
                  </a:cubicBezTo>
                  <a:cubicBezTo>
                    <a:pt x="280" y="41"/>
                    <a:pt x="280" y="41"/>
                    <a:pt x="280" y="41"/>
                  </a:cubicBezTo>
                  <a:cubicBezTo>
                    <a:pt x="296" y="34"/>
                    <a:pt x="296" y="34"/>
                    <a:pt x="296" y="34"/>
                  </a:cubicBezTo>
                  <a:cubicBezTo>
                    <a:pt x="314" y="34"/>
                    <a:pt x="314" y="34"/>
                    <a:pt x="314" y="34"/>
                  </a:cubicBezTo>
                  <a:cubicBezTo>
                    <a:pt x="324" y="29"/>
                    <a:pt x="324" y="29"/>
                    <a:pt x="324" y="29"/>
                  </a:cubicBezTo>
                  <a:cubicBezTo>
                    <a:pt x="324" y="28"/>
                    <a:pt x="324" y="28"/>
                    <a:pt x="324" y="28"/>
                  </a:cubicBezTo>
                  <a:cubicBezTo>
                    <a:pt x="324" y="27"/>
                    <a:pt x="324" y="26"/>
                    <a:pt x="325" y="25"/>
                  </a:cubicBezTo>
                  <a:cubicBezTo>
                    <a:pt x="327" y="22"/>
                    <a:pt x="327" y="22"/>
                    <a:pt x="327" y="22"/>
                  </a:cubicBezTo>
                  <a:cubicBezTo>
                    <a:pt x="333" y="22"/>
                    <a:pt x="333" y="22"/>
                    <a:pt x="333" y="22"/>
                  </a:cubicBezTo>
                  <a:cubicBezTo>
                    <a:pt x="336" y="15"/>
                    <a:pt x="336" y="15"/>
                    <a:pt x="336" y="15"/>
                  </a:cubicBezTo>
                  <a:cubicBezTo>
                    <a:pt x="336" y="0"/>
                    <a:pt x="336" y="0"/>
                    <a:pt x="336" y="0"/>
                  </a:cubicBezTo>
                  <a:cubicBezTo>
                    <a:pt x="336" y="0"/>
                    <a:pt x="336" y="0"/>
                    <a:pt x="336" y="0"/>
                  </a:cubicBezTo>
                  <a:cubicBezTo>
                    <a:pt x="336" y="0"/>
                    <a:pt x="336" y="0"/>
                    <a:pt x="336" y="0"/>
                  </a:cubicBezTo>
                  <a:cubicBezTo>
                    <a:pt x="303" y="0"/>
                    <a:pt x="303" y="0"/>
                    <a:pt x="303" y="0"/>
                  </a:cubicBezTo>
                  <a:cubicBezTo>
                    <a:pt x="303" y="0"/>
                    <a:pt x="303" y="0"/>
                    <a:pt x="303" y="0"/>
                  </a:cubicBezTo>
                  <a:lnTo>
                    <a:pt x="302" y="0"/>
                  </a:lnTo>
                  <a:close/>
                </a:path>
              </a:pathLst>
            </a:custGeom>
            <a:solidFill>
              <a:srgbClr val="808080"/>
            </a:solidFill>
            <a:ln w="19050"/>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2000">
                <a:solidFill>
                  <a:schemeClr val="bg1">
                    <a:lumMod val="95000"/>
                  </a:schemeClr>
                </a:solidFill>
              </a:endParaRPr>
            </a:p>
          </p:txBody>
        </p:sp>
        <p:sp>
          <p:nvSpPr>
            <p:cNvPr id="14" name="South Dakota">
              <a:extLst>
                <a:ext uri="{FF2B5EF4-FFF2-40B4-BE49-F238E27FC236}">
                  <a16:creationId xmlns:a16="http://schemas.microsoft.com/office/drawing/2014/main" id="{5017ECC1-2E98-A2A1-6115-0C1466D8500A}"/>
                </a:ext>
              </a:extLst>
            </p:cNvPr>
            <p:cNvSpPr>
              <a:spLocks/>
            </p:cNvSpPr>
            <p:nvPr/>
          </p:nvSpPr>
          <p:spPr bwMode="auto">
            <a:xfrm>
              <a:off x="5239963" y="1494477"/>
              <a:ext cx="1185327" cy="638638"/>
            </a:xfrm>
            <a:custGeom>
              <a:avLst/>
              <a:gdLst>
                <a:gd name="T0" fmla="*/ 0 w 709"/>
                <a:gd name="T1" fmla="*/ 322 h 382"/>
                <a:gd name="T2" fmla="*/ 492 w 709"/>
                <a:gd name="T3" fmla="*/ 322 h 382"/>
                <a:gd name="T4" fmla="*/ 525 w 709"/>
                <a:gd name="T5" fmla="*/ 349 h 382"/>
                <a:gd name="T6" fmla="*/ 622 w 709"/>
                <a:gd name="T7" fmla="*/ 349 h 382"/>
                <a:gd name="T8" fmla="*/ 650 w 709"/>
                <a:gd name="T9" fmla="*/ 370 h 382"/>
                <a:gd name="T10" fmla="*/ 679 w 709"/>
                <a:gd name="T11" fmla="*/ 382 h 382"/>
                <a:gd name="T12" fmla="*/ 679 w 709"/>
                <a:gd name="T13" fmla="*/ 382 h 382"/>
                <a:gd name="T14" fmla="*/ 709 w 709"/>
                <a:gd name="T15" fmla="*/ 351 h 382"/>
                <a:gd name="T16" fmla="*/ 709 w 709"/>
                <a:gd name="T17" fmla="*/ 287 h 382"/>
                <a:gd name="T18" fmla="*/ 707 w 709"/>
                <a:gd name="T19" fmla="*/ 287 h 382"/>
                <a:gd name="T20" fmla="*/ 707 w 709"/>
                <a:gd name="T21" fmla="*/ 285 h 382"/>
                <a:gd name="T22" fmla="*/ 707 w 709"/>
                <a:gd name="T23" fmla="*/ 124 h 382"/>
                <a:gd name="T24" fmla="*/ 679 w 709"/>
                <a:gd name="T25" fmla="*/ 90 h 382"/>
                <a:gd name="T26" fmla="*/ 679 w 709"/>
                <a:gd name="T27" fmla="*/ 0 h 382"/>
                <a:gd name="T28" fmla="*/ 2 w 709"/>
                <a:gd name="T29" fmla="*/ 0 h 382"/>
                <a:gd name="T30" fmla="*/ 2 w 709"/>
                <a:gd name="T31" fmla="*/ 116 h 382"/>
                <a:gd name="T32" fmla="*/ 2 w 709"/>
                <a:gd name="T33" fmla="*/ 119 h 382"/>
                <a:gd name="T34" fmla="*/ 0 w 709"/>
                <a:gd name="T35" fmla="*/ 119 h 382"/>
                <a:gd name="T36" fmla="*/ 0 w 709"/>
                <a:gd name="T37" fmla="*/ 320 h 382"/>
                <a:gd name="T38" fmla="*/ 0 w 709"/>
                <a:gd name="T39" fmla="*/ 322 h 382"/>
                <a:gd name="T40" fmla="*/ 0 w 709"/>
                <a:gd name="T41" fmla="*/ 322 h 382"/>
                <a:gd name="T42" fmla="*/ 0 w 709"/>
                <a:gd name="T43" fmla="*/ 322 h 3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09" h="382">
                  <a:moveTo>
                    <a:pt x="0" y="322"/>
                  </a:moveTo>
                  <a:lnTo>
                    <a:pt x="492" y="322"/>
                  </a:lnTo>
                  <a:lnTo>
                    <a:pt x="525" y="349"/>
                  </a:lnTo>
                  <a:lnTo>
                    <a:pt x="622" y="349"/>
                  </a:lnTo>
                  <a:lnTo>
                    <a:pt x="650" y="370"/>
                  </a:lnTo>
                  <a:lnTo>
                    <a:pt x="679" y="382"/>
                  </a:lnTo>
                  <a:lnTo>
                    <a:pt x="679" y="382"/>
                  </a:lnTo>
                  <a:lnTo>
                    <a:pt x="709" y="351"/>
                  </a:lnTo>
                  <a:lnTo>
                    <a:pt x="709" y="287"/>
                  </a:lnTo>
                  <a:lnTo>
                    <a:pt x="707" y="287"/>
                  </a:lnTo>
                  <a:lnTo>
                    <a:pt x="707" y="285"/>
                  </a:lnTo>
                  <a:lnTo>
                    <a:pt x="707" y="124"/>
                  </a:lnTo>
                  <a:lnTo>
                    <a:pt x="679" y="90"/>
                  </a:lnTo>
                  <a:lnTo>
                    <a:pt x="679" y="0"/>
                  </a:lnTo>
                  <a:lnTo>
                    <a:pt x="2" y="0"/>
                  </a:lnTo>
                  <a:lnTo>
                    <a:pt x="2" y="116"/>
                  </a:lnTo>
                  <a:lnTo>
                    <a:pt x="2" y="119"/>
                  </a:lnTo>
                  <a:lnTo>
                    <a:pt x="0" y="119"/>
                  </a:lnTo>
                  <a:lnTo>
                    <a:pt x="0" y="320"/>
                  </a:lnTo>
                  <a:lnTo>
                    <a:pt x="0" y="322"/>
                  </a:lnTo>
                  <a:lnTo>
                    <a:pt x="0" y="322"/>
                  </a:lnTo>
                  <a:lnTo>
                    <a:pt x="0" y="322"/>
                  </a:lnTo>
                  <a:close/>
                </a:path>
              </a:pathLst>
            </a:custGeom>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600" b="1" dirty="0">
                  <a:solidFill>
                    <a:schemeClr val="bg1">
                      <a:lumMod val="95000"/>
                    </a:schemeClr>
                  </a:solidFill>
                </a:rPr>
                <a:t>SD</a:t>
              </a:r>
            </a:p>
          </p:txBody>
        </p:sp>
        <p:sp>
          <p:nvSpPr>
            <p:cNvPr id="15" name="South Carolina">
              <a:extLst>
                <a:ext uri="{FF2B5EF4-FFF2-40B4-BE49-F238E27FC236}">
                  <a16:creationId xmlns:a16="http://schemas.microsoft.com/office/drawing/2014/main" id="{9CEC6D8B-FC0B-86F3-4D76-7718CCF36CBF}"/>
                </a:ext>
              </a:extLst>
            </p:cNvPr>
            <p:cNvSpPr>
              <a:spLocks/>
            </p:cNvSpPr>
            <p:nvPr/>
          </p:nvSpPr>
          <p:spPr bwMode="auto">
            <a:xfrm>
              <a:off x="8438171" y="3605996"/>
              <a:ext cx="790775" cy="653685"/>
            </a:xfrm>
            <a:custGeom>
              <a:avLst/>
              <a:gdLst>
                <a:gd name="T0" fmla="*/ 200 w 200"/>
                <a:gd name="T1" fmla="*/ 93 h 165"/>
                <a:gd name="T2" fmla="*/ 199 w 200"/>
                <a:gd name="T3" fmla="*/ 93 h 165"/>
                <a:gd name="T4" fmla="*/ 184 w 200"/>
                <a:gd name="T5" fmla="*/ 62 h 165"/>
                <a:gd name="T6" fmla="*/ 175 w 200"/>
                <a:gd name="T7" fmla="*/ 55 h 165"/>
                <a:gd name="T8" fmla="*/ 165 w 200"/>
                <a:gd name="T9" fmla="*/ 44 h 165"/>
                <a:gd name="T10" fmla="*/ 156 w 200"/>
                <a:gd name="T11" fmla="*/ 29 h 165"/>
                <a:gd name="T12" fmla="*/ 143 w 200"/>
                <a:gd name="T13" fmla="*/ 20 h 165"/>
                <a:gd name="T14" fmla="*/ 110 w 200"/>
                <a:gd name="T15" fmla="*/ 18 h 165"/>
                <a:gd name="T16" fmla="*/ 85 w 200"/>
                <a:gd name="T17" fmla="*/ 1 h 165"/>
                <a:gd name="T18" fmla="*/ 40 w 200"/>
                <a:gd name="T19" fmla="*/ 0 h 165"/>
                <a:gd name="T20" fmla="*/ 18 w 200"/>
                <a:gd name="T21" fmla="*/ 2 h 165"/>
                <a:gd name="T22" fmla="*/ 18 w 200"/>
                <a:gd name="T23" fmla="*/ 4 h 165"/>
                <a:gd name="T24" fmla="*/ 18 w 200"/>
                <a:gd name="T25" fmla="*/ 4 h 165"/>
                <a:gd name="T26" fmla="*/ 0 w 200"/>
                <a:gd name="T27" fmla="*/ 8 h 165"/>
                <a:gd name="T28" fmla="*/ 15 w 200"/>
                <a:gd name="T29" fmla="*/ 41 h 165"/>
                <a:gd name="T30" fmla="*/ 26 w 200"/>
                <a:gd name="T31" fmla="*/ 56 h 165"/>
                <a:gd name="T32" fmla="*/ 37 w 200"/>
                <a:gd name="T33" fmla="*/ 70 h 165"/>
                <a:gd name="T34" fmla="*/ 44 w 200"/>
                <a:gd name="T35" fmla="*/ 80 h 165"/>
                <a:gd name="T36" fmla="*/ 54 w 200"/>
                <a:gd name="T37" fmla="*/ 85 h 165"/>
                <a:gd name="T38" fmla="*/ 60 w 200"/>
                <a:gd name="T39" fmla="*/ 94 h 165"/>
                <a:gd name="T40" fmla="*/ 68 w 200"/>
                <a:gd name="T41" fmla="*/ 108 h 165"/>
                <a:gd name="T42" fmla="*/ 77 w 200"/>
                <a:gd name="T43" fmla="*/ 117 h 165"/>
                <a:gd name="T44" fmla="*/ 84 w 200"/>
                <a:gd name="T45" fmla="*/ 141 h 165"/>
                <a:gd name="T46" fmla="*/ 90 w 200"/>
                <a:gd name="T47" fmla="*/ 153 h 165"/>
                <a:gd name="T48" fmla="*/ 102 w 200"/>
                <a:gd name="T49" fmla="*/ 163 h 165"/>
                <a:gd name="T50" fmla="*/ 105 w 200"/>
                <a:gd name="T51" fmla="*/ 165 h 165"/>
                <a:gd name="T52" fmla="*/ 99 w 200"/>
                <a:gd name="T53" fmla="*/ 156 h 165"/>
                <a:gd name="T54" fmla="*/ 122 w 200"/>
                <a:gd name="T55" fmla="*/ 156 h 165"/>
                <a:gd name="T56" fmla="*/ 141 w 200"/>
                <a:gd name="T57" fmla="*/ 145 h 165"/>
                <a:gd name="T58" fmla="*/ 145 w 200"/>
                <a:gd name="T59" fmla="*/ 141 h 165"/>
                <a:gd name="T60" fmla="*/ 157 w 200"/>
                <a:gd name="T61" fmla="*/ 133 h 165"/>
                <a:gd name="T62" fmla="*/ 161 w 200"/>
                <a:gd name="T63" fmla="*/ 125 h 165"/>
                <a:gd name="T64" fmla="*/ 165 w 200"/>
                <a:gd name="T65" fmla="*/ 117 h 165"/>
                <a:gd name="T66" fmla="*/ 173 w 200"/>
                <a:gd name="T67" fmla="*/ 106 h 165"/>
                <a:gd name="T68" fmla="*/ 184 w 200"/>
                <a:gd name="T69" fmla="*/ 98 h 165"/>
                <a:gd name="T70" fmla="*/ 200 w 200"/>
                <a:gd name="T71" fmla="*/ 93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00" h="165">
                  <a:moveTo>
                    <a:pt x="200" y="93"/>
                  </a:moveTo>
                  <a:cubicBezTo>
                    <a:pt x="200" y="93"/>
                    <a:pt x="200" y="93"/>
                    <a:pt x="200" y="93"/>
                  </a:cubicBezTo>
                  <a:cubicBezTo>
                    <a:pt x="200" y="93"/>
                    <a:pt x="200" y="93"/>
                    <a:pt x="200" y="93"/>
                  </a:cubicBezTo>
                  <a:cubicBezTo>
                    <a:pt x="199" y="93"/>
                    <a:pt x="199" y="93"/>
                    <a:pt x="199" y="93"/>
                  </a:cubicBezTo>
                  <a:cubicBezTo>
                    <a:pt x="184" y="74"/>
                    <a:pt x="184" y="74"/>
                    <a:pt x="184" y="74"/>
                  </a:cubicBezTo>
                  <a:cubicBezTo>
                    <a:pt x="184" y="62"/>
                    <a:pt x="184" y="62"/>
                    <a:pt x="184" y="62"/>
                  </a:cubicBezTo>
                  <a:cubicBezTo>
                    <a:pt x="175" y="55"/>
                    <a:pt x="175" y="55"/>
                    <a:pt x="175" y="55"/>
                  </a:cubicBezTo>
                  <a:cubicBezTo>
                    <a:pt x="175" y="55"/>
                    <a:pt x="175" y="55"/>
                    <a:pt x="175" y="55"/>
                  </a:cubicBezTo>
                  <a:cubicBezTo>
                    <a:pt x="171" y="52"/>
                    <a:pt x="171" y="52"/>
                    <a:pt x="171" y="52"/>
                  </a:cubicBezTo>
                  <a:cubicBezTo>
                    <a:pt x="165" y="44"/>
                    <a:pt x="165" y="44"/>
                    <a:pt x="165" y="44"/>
                  </a:cubicBezTo>
                  <a:cubicBezTo>
                    <a:pt x="156" y="37"/>
                    <a:pt x="156" y="37"/>
                    <a:pt x="156" y="37"/>
                  </a:cubicBezTo>
                  <a:cubicBezTo>
                    <a:pt x="156" y="29"/>
                    <a:pt x="156" y="29"/>
                    <a:pt x="156" y="29"/>
                  </a:cubicBezTo>
                  <a:cubicBezTo>
                    <a:pt x="151" y="25"/>
                    <a:pt x="151" y="25"/>
                    <a:pt x="151" y="25"/>
                  </a:cubicBezTo>
                  <a:cubicBezTo>
                    <a:pt x="143" y="20"/>
                    <a:pt x="143" y="20"/>
                    <a:pt x="143" y="20"/>
                  </a:cubicBezTo>
                  <a:cubicBezTo>
                    <a:pt x="138" y="18"/>
                    <a:pt x="138" y="18"/>
                    <a:pt x="138" y="18"/>
                  </a:cubicBezTo>
                  <a:cubicBezTo>
                    <a:pt x="110" y="18"/>
                    <a:pt x="110" y="18"/>
                    <a:pt x="110" y="18"/>
                  </a:cubicBezTo>
                  <a:cubicBezTo>
                    <a:pt x="99" y="8"/>
                    <a:pt x="99" y="8"/>
                    <a:pt x="99" y="8"/>
                  </a:cubicBezTo>
                  <a:cubicBezTo>
                    <a:pt x="85" y="1"/>
                    <a:pt x="85" y="1"/>
                    <a:pt x="85" y="1"/>
                  </a:cubicBezTo>
                  <a:cubicBezTo>
                    <a:pt x="85" y="1"/>
                    <a:pt x="85" y="1"/>
                    <a:pt x="85" y="1"/>
                  </a:cubicBezTo>
                  <a:cubicBezTo>
                    <a:pt x="72" y="0"/>
                    <a:pt x="54" y="0"/>
                    <a:pt x="40" y="0"/>
                  </a:cubicBezTo>
                  <a:cubicBezTo>
                    <a:pt x="23" y="0"/>
                    <a:pt x="21" y="1"/>
                    <a:pt x="20" y="1"/>
                  </a:cubicBezTo>
                  <a:cubicBezTo>
                    <a:pt x="19" y="1"/>
                    <a:pt x="18" y="2"/>
                    <a:pt x="18" y="2"/>
                  </a:cubicBezTo>
                  <a:cubicBezTo>
                    <a:pt x="15" y="4"/>
                    <a:pt x="15" y="4"/>
                    <a:pt x="15" y="4"/>
                  </a:cubicBezTo>
                  <a:cubicBezTo>
                    <a:pt x="18" y="4"/>
                    <a:pt x="18" y="4"/>
                    <a:pt x="18" y="4"/>
                  </a:cubicBezTo>
                  <a:cubicBezTo>
                    <a:pt x="18" y="4"/>
                    <a:pt x="18" y="4"/>
                    <a:pt x="18" y="4"/>
                  </a:cubicBezTo>
                  <a:cubicBezTo>
                    <a:pt x="18" y="4"/>
                    <a:pt x="18" y="4"/>
                    <a:pt x="18" y="4"/>
                  </a:cubicBezTo>
                  <a:cubicBezTo>
                    <a:pt x="0" y="8"/>
                    <a:pt x="0" y="8"/>
                    <a:pt x="0" y="8"/>
                  </a:cubicBezTo>
                  <a:cubicBezTo>
                    <a:pt x="0" y="8"/>
                    <a:pt x="0" y="8"/>
                    <a:pt x="0" y="8"/>
                  </a:cubicBezTo>
                  <a:cubicBezTo>
                    <a:pt x="0" y="25"/>
                    <a:pt x="0" y="25"/>
                    <a:pt x="0" y="25"/>
                  </a:cubicBezTo>
                  <a:cubicBezTo>
                    <a:pt x="15" y="41"/>
                    <a:pt x="15" y="41"/>
                    <a:pt x="15" y="41"/>
                  </a:cubicBezTo>
                  <a:cubicBezTo>
                    <a:pt x="25" y="44"/>
                    <a:pt x="25" y="44"/>
                    <a:pt x="25" y="44"/>
                  </a:cubicBezTo>
                  <a:cubicBezTo>
                    <a:pt x="26" y="56"/>
                    <a:pt x="26" y="56"/>
                    <a:pt x="26" y="56"/>
                  </a:cubicBezTo>
                  <a:cubicBezTo>
                    <a:pt x="29" y="65"/>
                    <a:pt x="29" y="65"/>
                    <a:pt x="29" y="65"/>
                  </a:cubicBezTo>
                  <a:cubicBezTo>
                    <a:pt x="37" y="70"/>
                    <a:pt x="37" y="70"/>
                    <a:pt x="37" y="70"/>
                  </a:cubicBezTo>
                  <a:cubicBezTo>
                    <a:pt x="37" y="76"/>
                    <a:pt x="37" y="76"/>
                    <a:pt x="37" y="76"/>
                  </a:cubicBezTo>
                  <a:cubicBezTo>
                    <a:pt x="44" y="80"/>
                    <a:pt x="44" y="80"/>
                    <a:pt x="44" y="80"/>
                  </a:cubicBezTo>
                  <a:cubicBezTo>
                    <a:pt x="49" y="80"/>
                    <a:pt x="49" y="80"/>
                    <a:pt x="49" y="80"/>
                  </a:cubicBezTo>
                  <a:cubicBezTo>
                    <a:pt x="54" y="85"/>
                    <a:pt x="54" y="85"/>
                    <a:pt x="54" y="85"/>
                  </a:cubicBezTo>
                  <a:cubicBezTo>
                    <a:pt x="54" y="94"/>
                    <a:pt x="54" y="94"/>
                    <a:pt x="54" y="94"/>
                  </a:cubicBezTo>
                  <a:cubicBezTo>
                    <a:pt x="60" y="94"/>
                    <a:pt x="60" y="94"/>
                    <a:pt x="60" y="94"/>
                  </a:cubicBezTo>
                  <a:cubicBezTo>
                    <a:pt x="60" y="103"/>
                    <a:pt x="60" y="103"/>
                    <a:pt x="60" y="103"/>
                  </a:cubicBezTo>
                  <a:cubicBezTo>
                    <a:pt x="68" y="108"/>
                    <a:pt x="68" y="108"/>
                    <a:pt x="68" y="108"/>
                  </a:cubicBezTo>
                  <a:cubicBezTo>
                    <a:pt x="73" y="113"/>
                    <a:pt x="73" y="113"/>
                    <a:pt x="73" y="113"/>
                  </a:cubicBezTo>
                  <a:cubicBezTo>
                    <a:pt x="77" y="117"/>
                    <a:pt x="77" y="117"/>
                    <a:pt x="77" y="117"/>
                  </a:cubicBezTo>
                  <a:cubicBezTo>
                    <a:pt x="77" y="134"/>
                    <a:pt x="77" y="134"/>
                    <a:pt x="77" y="134"/>
                  </a:cubicBezTo>
                  <a:cubicBezTo>
                    <a:pt x="84" y="141"/>
                    <a:pt x="84" y="141"/>
                    <a:pt x="84" y="141"/>
                  </a:cubicBezTo>
                  <a:cubicBezTo>
                    <a:pt x="84" y="149"/>
                    <a:pt x="84" y="149"/>
                    <a:pt x="84" y="149"/>
                  </a:cubicBezTo>
                  <a:cubicBezTo>
                    <a:pt x="90" y="153"/>
                    <a:pt x="90" y="153"/>
                    <a:pt x="90" y="153"/>
                  </a:cubicBezTo>
                  <a:cubicBezTo>
                    <a:pt x="95" y="153"/>
                    <a:pt x="95" y="153"/>
                    <a:pt x="95" y="153"/>
                  </a:cubicBezTo>
                  <a:cubicBezTo>
                    <a:pt x="102" y="163"/>
                    <a:pt x="102" y="163"/>
                    <a:pt x="102" y="163"/>
                  </a:cubicBezTo>
                  <a:cubicBezTo>
                    <a:pt x="104" y="165"/>
                    <a:pt x="104" y="165"/>
                    <a:pt x="104" y="165"/>
                  </a:cubicBezTo>
                  <a:cubicBezTo>
                    <a:pt x="105" y="165"/>
                    <a:pt x="105" y="165"/>
                    <a:pt x="105" y="165"/>
                  </a:cubicBezTo>
                  <a:cubicBezTo>
                    <a:pt x="102" y="160"/>
                    <a:pt x="102" y="160"/>
                    <a:pt x="102" y="160"/>
                  </a:cubicBezTo>
                  <a:cubicBezTo>
                    <a:pt x="99" y="156"/>
                    <a:pt x="99" y="156"/>
                    <a:pt x="99" y="156"/>
                  </a:cubicBezTo>
                  <a:cubicBezTo>
                    <a:pt x="102" y="156"/>
                    <a:pt x="102" y="156"/>
                    <a:pt x="102" y="156"/>
                  </a:cubicBezTo>
                  <a:cubicBezTo>
                    <a:pt x="122" y="156"/>
                    <a:pt x="122" y="156"/>
                    <a:pt x="122" y="156"/>
                  </a:cubicBezTo>
                  <a:cubicBezTo>
                    <a:pt x="126" y="156"/>
                    <a:pt x="126" y="156"/>
                    <a:pt x="126" y="156"/>
                  </a:cubicBezTo>
                  <a:cubicBezTo>
                    <a:pt x="141" y="145"/>
                    <a:pt x="141" y="145"/>
                    <a:pt x="141" y="145"/>
                  </a:cubicBezTo>
                  <a:cubicBezTo>
                    <a:pt x="145" y="145"/>
                    <a:pt x="145" y="145"/>
                    <a:pt x="145" y="145"/>
                  </a:cubicBezTo>
                  <a:cubicBezTo>
                    <a:pt x="145" y="141"/>
                    <a:pt x="145" y="141"/>
                    <a:pt x="145" y="141"/>
                  </a:cubicBezTo>
                  <a:cubicBezTo>
                    <a:pt x="149" y="137"/>
                    <a:pt x="149" y="137"/>
                    <a:pt x="149" y="137"/>
                  </a:cubicBezTo>
                  <a:cubicBezTo>
                    <a:pt x="157" y="133"/>
                    <a:pt x="157" y="133"/>
                    <a:pt x="157" y="133"/>
                  </a:cubicBezTo>
                  <a:cubicBezTo>
                    <a:pt x="161" y="129"/>
                    <a:pt x="161" y="129"/>
                    <a:pt x="161" y="129"/>
                  </a:cubicBezTo>
                  <a:cubicBezTo>
                    <a:pt x="161" y="125"/>
                    <a:pt x="161" y="125"/>
                    <a:pt x="161" y="125"/>
                  </a:cubicBezTo>
                  <a:cubicBezTo>
                    <a:pt x="161" y="121"/>
                    <a:pt x="161" y="121"/>
                    <a:pt x="161" y="121"/>
                  </a:cubicBezTo>
                  <a:cubicBezTo>
                    <a:pt x="165" y="117"/>
                    <a:pt x="165" y="117"/>
                    <a:pt x="165" y="117"/>
                  </a:cubicBezTo>
                  <a:cubicBezTo>
                    <a:pt x="169" y="110"/>
                    <a:pt x="169" y="110"/>
                    <a:pt x="169" y="110"/>
                  </a:cubicBezTo>
                  <a:cubicBezTo>
                    <a:pt x="173" y="106"/>
                    <a:pt x="173" y="106"/>
                    <a:pt x="173" y="106"/>
                  </a:cubicBezTo>
                  <a:cubicBezTo>
                    <a:pt x="184" y="102"/>
                    <a:pt x="184" y="102"/>
                    <a:pt x="184" y="102"/>
                  </a:cubicBezTo>
                  <a:cubicBezTo>
                    <a:pt x="184" y="98"/>
                    <a:pt x="184" y="98"/>
                    <a:pt x="184" y="98"/>
                  </a:cubicBezTo>
                  <a:cubicBezTo>
                    <a:pt x="200" y="94"/>
                    <a:pt x="200" y="94"/>
                    <a:pt x="200" y="94"/>
                  </a:cubicBezTo>
                  <a:cubicBezTo>
                    <a:pt x="200" y="93"/>
                    <a:pt x="200" y="93"/>
                    <a:pt x="200" y="93"/>
                  </a:cubicBezTo>
                  <a:close/>
                </a:path>
              </a:pathLst>
            </a:custGeom>
            <a:solidFill>
              <a:srgbClr val="808080"/>
            </a:solidFill>
            <a:ln w="19050"/>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2000">
                <a:solidFill>
                  <a:schemeClr val="bg1">
                    <a:lumMod val="95000"/>
                  </a:schemeClr>
                </a:solidFill>
              </a:endParaRPr>
            </a:p>
          </p:txBody>
        </p:sp>
        <p:sp>
          <p:nvSpPr>
            <p:cNvPr id="16" name="Rhode Island">
              <a:extLst>
                <a:ext uri="{FF2B5EF4-FFF2-40B4-BE49-F238E27FC236}">
                  <a16:creationId xmlns:a16="http://schemas.microsoft.com/office/drawing/2014/main" id="{D4D4359F-76E5-D40B-18B4-43B25B0FCD42}"/>
                </a:ext>
              </a:extLst>
            </p:cNvPr>
            <p:cNvSpPr>
              <a:spLocks/>
            </p:cNvSpPr>
            <p:nvPr/>
          </p:nvSpPr>
          <p:spPr bwMode="auto">
            <a:xfrm>
              <a:off x="10210310" y="2413982"/>
              <a:ext cx="95294" cy="133746"/>
            </a:xfrm>
            <a:custGeom>
              <a:avLst/>
              <a:gdLst>
                <a:gd name="T0" fmla="*/ 22 w 24"/>
                <a:gd name="T1" fmla="*/ 7 h 34"/>
                <a:gd name="T2" fmla="*/ 16 w 24"/>
                <a:gd name="T3" fmla="*/ 0 h 34"/>
                <a:gd name="T4" fmla="*/ 0 w 24"/>
                <a:gd name="T5" fmla="*/ 0 h 34"/>
                <a:gd name="T6" fmla="*/ 0 w 24"/>
                <a:gd name="T7" fmla="*/ 34 h 34"/>
                <a:gd name="T8" fmla="*/ 1 w 24"/>
                <a:gd name="T9" fmla="*/ 34 h 34"/>
                <a:gd name="T10" fmla="*/ 14 w 24"/>
                <a:gd name="T11" fmla="*/ 32 h 34"/>
                <a:gd name="T12" fmla="*/ 17 w 24"/>
                <a:gd name="T13" fmla="*/ 28 h 34"/>
                <a:gd name="T14" fmla="*/ 21 w 24"/>
                <a:gd name="T15" fmla="*/ 16 h 34"/>
                <a:gd name="T16" fmla="*/ 21 w 24"/>
                <a:gd name="T17" fmla="*/ 12 h 34"/>
                <a:gd name="T18" fmla="*/ 24 w 24"/>
                <a:gd name="T19" fmla="*/ 15 h 34"/>
                <a:gd name="T20" fmla="*/ 22 w 24"/>
                <a:gd name="T21" fmla="*/ 9 h 34"/>
                <a:gd name="T22" fmla="*/ 22 w 24"/>
                <a:gd name="T23" fmla="*/ 7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4" h="34">
                  <a:moveTo>
                    <a:pt x="22" y="7"/>
                  </a:moveTo>
                  <a:cubicBezTo>
                    <a:pt x="16" y="0"/>
                    <a:pt x="16" y="0"/>
                    <a:pt x="16" y="0"/>
                  </a:cubicBezTo>
                  <a:cubicBezTo>
                    <a:pt x="0" y="0"/>
                    <a:pt x="0" y="0"/>
                    <a:pt x="0" y="0"/>
                  </a:cubicBezTo>
                  <a:cubicBezTo>
                    <a:pt x="0" y="34"/>
                    <a:pt x="0" y="34"/>
                    <a:pt x="0" y="34"/>
                  </a:cubicBezTo>
                  <a:cubicBezTo>
                    <a:pt x="1" y="34"/>
                    <a:pt x="1" y="34"/>
                    <a:pt x="1" y="34"/>
                  </a:cubicBezTo>
                  <a:cubicBezTo>
                    <a:pt x="14" y="32"/>
                    <a:pt x="14" y="32"/>
                    <a:pt x="14" y="32"/>
                  </a:cubicBezTo>
                  <a:cubicBezTo>
                    <a:pt x="17" y="28"/>
                    <a:pt x="17" y="28"/>
                    <a:pt x="17" y="28"/>
                  </a:cubicBezTo>
                  <a:cubicBezTo>
                    <a:pt x="21" y="16"/>
                    <a:pt x="21" y="16"/>
                    <a:pt x="21" y="16"/>
                  </a:cubicBezTo>
                  <a:cubicBezTo>
                    <a:pt x="21" y="12"/>
                    <a:pt x="21" y="12"/>
                    <a:pt x="21" y="12"/>
                  </a:cubicBezTo>
                  <a:cubicBezTo>
                    <a:pt x="24" y="15"/>
                    <a:pt x="24" y="15"/>
                    <a:pt x="24" y="15"/>
                  </a:cubicBezTo>
                  <a:cubicBezTo>
                    <a:pt x="24" y="14"/>
                    <a:pt x="23" y="11"/>
                    <a:pt x="22" y="9"/>
                  </a:cubicBezTo>
                  <a:lnTo>
                    <a:pt x="22" y="7"/>
                  </a:lnTo>
                  <a:close/>
                </a:path>
              </a:pathLst>
            </a:custGeom>
            <a:solidFill>
              <a:srgbClr val="808080"/>
            </a:solidFill>
            <a:ln w="19050"/>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2000">
                <a:solidFill>
                  <a:schemeClr val="bg1">
                    <a:lumMod val="95000"/>
                  </a:schemeClr>
                </a:solidFill>
              </a:endParaRPr>
            </a:p>
          </p:txBody>
        </p:sp>
        <p:sp>
          <p:nvSpPr>
            <p:cNvPr id="17" name="Pennsylvania">
              <a:extLst>
                <a:ext uri="{FF2B5EF4-FFF2-40B4-BE49-F238E27FC236}">
                  <a16:creationId xmlns:a16="http://schemas.microsoft.com/office/drawing/2014/main" id="{6B34D89B-AD80-CEF5-E646-915381F79002}"/>
                </a:ext>
              </a:extLst>
            </p:cNvPr>
            <p:cNvSpPr>
              <a:spLocks/>
            </p:cNvSpPr>
            <p:nvPr/>
          </p:nvSpPr>
          <p:spPr bwMode="auto">
            <a:xfrm>
              <a:off x="8849440" y="2369679"/>
              <a:ext cx="886069" cy="526626"/>
            </a:xfrm>
            <a:custGeom>
              <a:avLst/>
              <a:gdLst>
                <a:gd name="T0" fmla="*/ 0 w 224"/>
                <a:gd name="T1" fmla="*/ 71 h 133"/>
                <a:gd name="T2" fmla="*/ 0 w 224"/>
                <a:gd name="T3" fmla="*/ 75 h 133"/>
                <a:gd name="T4" fmla="*/ 0 w 224"/>
                <a:gd name="T5" fmla="*/ 130 h 133"/>
                <a:gd name="T6" fmla="*/ 36 w 224"/>
                <a:gd name="T7" fmla="*/ 130 h 133"/>
                <a:gd name="T8" fmla="*/ 181 w 224"/>
                <a:gd name="T9" fmla="*/ 130 h 133"/>
                <a:gd name="T10" fmla="*/ 191 w 224"/>
                <a:gd name="T11" fmla="*/ 133 h 133"/>
                <a:gd name="T12" fmla="*/ 191 w 224"/>
                <a:gd name="T13" fmla="*/ 133 h 133"/>
                <a:gd name="T14" fmla="*/ 192 w 224"/>
                <a:gd name="T15" fmla="*/ 133 h 133"/>
                <a:gd name="T16" fmla="*/ 198 w 224"/>
                <a:gd name="T17" fmla="*/ 130 h 133"/>
                <a:gd name="T18" fmla="*/ 211 w 224"/>
                <a:gd name="T19" fmla="*/ 118 h 133"/>
                <a:gd name="T20" fmla="*/ 211 w 224"/>
                <a:gd name="T21" fmla="*/ 118 h 133"/>
                <a:gd name="T22" fmla="*/ 211 w 224"/>
                <a:gd name="T23" fmla="*/ 113 h 133"/>
                <a:gd name="T24" fmla="*/ 215 w 224"/>
                <a:gd name="T25" fmla="*/ 107 h 133"/>
                <a:gd name="T26" fmla="*/ 215 w 224"/>
                <a:gd name="T27" fmla="*/ 92 h 133"/>
                <a:gd name="T28" fmla="*/ 208 w 224"/>
                <a:gd name="T29" fmla="*/ 79 h 133"/>
                <a:gd name="T30" fmla="*/ 208 w 224"/>
                <a:gd name="T31" fmla="*/ 79 h 133"/>
                <a:gd name="T32" fmla="*/ 205 w 224"/>
                <a:gd name="T33" fmla="*/ 80 h 133"/>
                <a:gd name="T34" fmla="*/ 205 w 224"/>
                <a:gd name="T35" fmla="*/ 80 h 133"/>
                <a:gd name="T36" fmla="*/ 205 w 224"/>
                <a:gd name="T37" fmla="*/ 79 h 133"/>
                <a:gd name="T38" fmla="*/ 206 w 224"/>
                <a:gd name="T39" fmla="*/ 78 h 133"/>
                <a:gd name="T40" fmla="*/ 206 w 224"/>
                <a:gd name="T41" fmla="*/ 78 h 133"/>
                <a:gd name="T42" fmla="*/ 206 w 224"/>
                <a:gd name="T43" fmla="*/ 78 h 133"/>
                <a:gd name="T44" fmla="*/ 207 w 224"/>
                <a:gd name="T45" fmla="*/ 75 h 133"/>
                <a:gd name="T46" fmla="*/ 209 w 224"/>
                <a:gd name="T47" fmla="*/ 69 h 133"/>
                <a:gd name="T48" fmla="*/ 215 w 224"/>
                <a:gd name="T49" fmla="*/ 60 h 133"/>
                <a:gd name="T50" fmla="*/ 215 w 224"/>
                <a:gd name="T51" fmla="*/ 49 h 133"/>
                <a:gd name="T52" fmla="*/ 224 w 224"/>
                <a:gd name="T53" fmla="*/ 46 h 133"/>
                <a:gd name="T54" fmla="*/ 223 w 224"/>
                <a:gd name="T55" fmla="*/ 46 h 133"/>
                <a:gd name="T56" fmla="*/ 222 w 224"/>
                <a:gd name="T57" fmla="*/ 45 h 133"/>
                <a:gd name="T58" fmla="*/ 215 w 224"/>
                <a:gd name="T59" fmla="*/ 37 h 133"/>
                <a:gd name="T60" fmla="*/ 213 w 224"/>
                <a:gd name="T61" fmla="*/ 30 h 133"/>
                <a:gd name="T62" fmla="*/ 209 w 224"/>
                <a:gd name="T63" fmla="*/ 21 h 133"/>
                <a:gd name="T64" fmla="*/ 209 w 224"/>
                <a:gd name="T65" fmla="*/ 21 h 133"/>
                <a:gd name="T66" fmla="*/ 208 w 224"/>
                <a:gd name="T67" fmla="*/ 21 h 133"/>
                <a:gd name="T68" fmla="*/ 204 w 224"/>
                <a:gd name="T69" fmla="*/ 24 h 133"/>
                <a:gd name="T70" fmla="*/ 206 w 224"/>
                <a:gd name="T71" fmla="*/ 21 h 133"/>
                <a:gd name="T72" fmla="*/ 205 w 224"/>
                <a:gd name="T73" fmla="*/ 16 h 133"/>
                <a:gd name="T74" fmla="*/ 204 w 224"/>
                <a:gd name="T75" fmla="*/ 2 h 133"/>
                <a:gd name="T76" fmla="*/ 26 w 224"/>
                <a:gd name="T77" fmla="*/ 2 h 133"/>
                <a:gd name="T78" fmla="*/ 25 w 224"/>
                <a:gd name="T79" fmla="*/ 1 h 133"/>
                <a:gd name="T80" fmla="*/ 25 w 224"/>
                <a:gd name="T81" fmla="*/ 1 h 133"/>
                <a:gd name="T82" fmla="*/ 18 w 224"/>
                <a:gd name="T83" fmla="*/ 1 h 133"/>
                <a:gd name="T84" fmla="*/ 18 w 224"/>
                <a:gd name="T85" fmla="*/ 0 h 133"/>
                <a:gd name="T86" fmla="*/ 17 w 224"/>
                <a:gd name="T87" fmla="*/ 0 h 133"/>
                <a:gd name="T88" fmla="*/ 0 w 224"/>
                <a:gd name="T89" fmla="*/ 10 h 133"/>
                <a:gd name="T90" fmla="*/ 0 w 224"/>
                <a:gd name="T91" fmla="*/ 12 h 133"/>
                <a:gd name="T92" fmla="*/ 0 w 224"/>
                <a:gd name="T93" fmla="*/ 71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4" h="133">
                  <a:moveTo>
                    <a:pt x="0" y="71"/>
                  </a:moveTo>
                  <a:cubicBezTo>
                    <a:pt x="0" y="75"/>
                    <a:pt x="0" y="75"/>
                    <a:pt x="0" y="75"/>
                  </a:cubicBezTo>
                  <a:cubicBezTo>
                    <a:pt x="0" y="130"/>
                    <a:pt x="0" y="130"/>
                    <a:pt x="0" y="130"/>
                  </a:cubicBezTo>
                  <a:cubicBezTo>
                    <a:pt x="36" y="130"/>
                    <a:pt x="36" y="130"/>
                    <a:pt x="36" y="130"/>
                  </a:cubicBezTo>
                  <a:cubicBezTo>
                    <a:pt x="181" y="130"/>
                    <a:pt x="181" y="130"/>
                    <a:pt x="181" y="130"/>
                  </a:cubicBezTo>
                  <a:cubicBezTo>
                    <a:pt x="182" y="130"/>
                    <a:pt x="186" y="133"/>
                    <a:pt x="191" y="133"/>
                  </a:cubicBezTo>
                  <a:cubicBezTo>
                    <a:pt x="191" y="133"/>
                    <a:pt x="191" y="133"/>
                    <a:pt x="191" y="133"/>
                  </a:cubicBezTo>
                  <a:cubicBezTo>
                    <a:pt x="192" y="133"/>
                    <a:pt x="192" y="133"/>
                    <a:pt x="192" y="133"/>
                  </a:cubicBezTo>
                  <a:cubicBezTo>
                    <a:pt x="195" y="133"/>
                    <a:pt x="197" y="132"/>
                    <a:pt x="198" y="130"/>
                  </a:cubicBezTo>
                  <a:cubicBezTo>
                    <a:pt x="204" y="124"/>
                    <a:pt x="209" y="119"/>
                    <a:pt x="211" y="118"/>
                  </a:cubicBezTo>
                  <a:cubicBezTo>
                    <a:pt x="211" y="118"/>
                    <a:pt x="211" y="118"/>
                    <a:pt x="211" y="118"/>
                  </a:cubicBezTo>
                  <a:cubicBezTo>
                    <a:pt x="211" y="113"/>
                    <a:pt x="211" y="113"/>
                    <a:pt x="211" y="113"/>
                  </a:cubicBezTo>
                  <a:cubicBezTo>
                    <a:pt x="215" y="107"/>
                    <a:pt x="215" y="107"/>
                    <a:pt x="215" y="107"/>
                  </a:cubicBezTo>
                  <a:cubicBezTo>
                    <a:pt x="215" y="92"/>
                    <a:pt x="215" y="92"/>
                    <a:pt x="215" y="92"/>
                  </a:cubicBezTo>
                  <a:cubicBezTo>
                    <a:pt x="208" y="79"/>
                    <a:pt x="208" y="79"/>
                    <a:pt x="208" y="79"/>
                  </a:cubicBezTo>
                  <a:cubicBezTo>
                    <a:pt x="208" y="79"/>
                    <a:pt x="208" y="79"/>
                    <a:pt x="208" y="79"/>
                  </a:cubicBezTo>
                  <a:cubicBezTo>
                    <a:pt x="205" y="80"/>
                    <a:pt x="205" y="80"/>
                    <a:pt x="205" y="80"/>
                  </a:cubicBezTo>
                  <a:cubicBezTo>
                    <a:pt x="205" y="80"/>
                    <a:pt x="205" y="80"/>
                    <a:pt x="205" y="80"/>
                  </a:cubicBezTo>
                  <a:cubicBezTo>
                    <a:pt x="205" y="79"/>
                    <a:pt x="205" y="79"/>
                    <a:pt x="205" y="79"/>
                  </a:cubicBezTo>
                  <a:cubicBezTo>
                    <a:pt x="205" y="78"/>
                    <a:pt x="206" y="78"/>
                    <a:pt x="206" y="78"/>
                  </a:cubicBezTo>
                  <a:cubicBezTo>
                    <a:pt x="206" y="78"/>
                    <a:pt x="206" y="78"/>
                    <a:pt x="206" y="78"/>
                  </a:cubicBezTo>
                  <a:cubicBezTo>
                    <a:pt x="206" y="78"/>
                    <a:pt x="206" y="78"/>
                    <a:pt x="206" y="78"/>
                  </a:cubicBezTo>
                  <a:cubicBezTo>
                    <a:pt x="207" y="75"/>
                    <a:pt x="207" y="75"/>
                    <a:pt x="207" y="75"/>
                  </a:cubicBezTo>
                  <a:cubicBezTo>
                    <a:pt x="209" y="69"/>
                    <a:pt x="209" y="69"/>
                    <a:pt x="209" y="69"/>
                  </a:cubicBezTo>
                  <a:cubicBezTo>
                    <a:pt x="215" y="60"/>
                    <a:pt x="215" y="60"/>
                    <a:pt x="215" y="60"/>
                  </a:cubicBezTo>
                  <a:cubicBezTo>
                    <a:pt x="215" y="49"/>
                    <a:pt x="215" y="49"/>
                    <a:pt x="215" y="49"/>
                  </a:cubicBezTo>
                  <a:cubicBezTo>
                    <a:pt x="224" y="46"/>
                    <a:pt x="224" y="46"/>
                    <a:pt x="224" y="46"/>
                  </a:cubicBezTo>
                  <a:cubicBezTo>
                    <a:pt x="223" y="46"/>
                    <a:pt x="223" y="46"/>
                    <a:pt x="223" y="46"/>
                  </a:cubicBezTo>
                  <a:cubicBezTo>
                    <a:pt x="222" y="45"/>
                    <a:pt x="222" y="45"/>
                    <a:pt x="222" y="45"/>
                  </a:cubicBezTo>
                  <a:cubicBezTo>
                    <a:pt x="215" y="37"/>
                    <a:pt x="215" y="37"/>
                    <a:pt x="215" y="37"/>
                  </a:cubicBezTo>
                  <a:cubicBezTo>
                    <a:pt x="213" y="30"/>
                    <a:pt x="213" y="30"/>
                    <a:pt x="213" y="30"/>
                  </a:cubicBezTo>
                  <a:cubicBezTo>
                    <a:pt x="209" y="21"/>
                    <a:pt x="209" y="21"/>
                    <a:pt x="209" y="21"/>
                  </a:cubicBezTo>
                  <a:cubicBezTo>
                    <a:pt x="209" y="21"/>
                    <a:pt x="209" y="21"/>
                    <a:pt x="209" y="21"/>
                  </a:cubicBezTo>
                  <a:cubicBezTo>
                    <a:pt x="208" y="21"/>
                    <a:pt x="208" y="21"/>
                    <a:pt x="208" y="21"/>
                  </a:cubicBezTo>
                  <a:cubicBezTo>
                    <a:pt x="204" y="24"/>
                    <a:pt x="204" y="24"/>
                    <a:pt x="204" y="24"/>
                  </a:cubicBezTo>
                  <a:cubicBezTo>
                    <a:pt x="206" y="21"/>
                    <a:pt x="206" y="21"/>
                    <a:pt x="206" y="21"/>
                  </a:cubicBezTo>
                  <a:cubicBezTo>
                    <a:pt x="205" y="20"/>
                    <a:pt x="205" y="18"/>
                    <a:pt x="205" y="16"/>
                  </a:cubicBezTo>
                  <a:cubicBezTo>
                    <a:pt x="205" y="8"/>
                    <a:pt x="204" y="3"/>
                    <a:pt x="204" y="2"/>
                  </a:cubicBezTo>
                  <a:cubicBezTo>
                    <a:pt x="26" y="2"/>
                    <a:pt x="26" y="2"/>
                    <a:pt x="26" y="2"/>
                  </a:cubicBezTo>
                  <a:cubicBezTo>
                    <a:pt x="25" y="1"/>
                    <a:pt x="25" y="1"/>
                    <a:pt x="25" y="1"/>
                  </a:cubicBezTo>
                  <a:cubicBezTo>
                    <a:pt x="25" y="1"/>
                    <a:pt x="25" y="1"/>
                    <a:pt x="25" y="1"/>
                  </a:cubicBezTo>
                  <a:cubicBezTo>
                    <a:pt x="18" y="1"/>
                    <a:pt x="18" y="1"/>
                    <a:pt x="18" y="1"/>
                  </a:cubicBezTo>
                  <a:cubicBezTo>
                    <a:pt x="18" y="0"/>
                    <a:pt x="18" y="0"/>
                    <a:pt x="18" y="0"/>
                  </a:cubicBezTo>
                  <a:cubicBezTo>
                    <a:pt x="17" y="0"/>
                    <a:pt x="17" y="0"/>
                    <a:pt x="17" y="0"/>
                  </a:cubicBezTo>
                  <a:cubicBezTo>
                    <a:pt x="0" y="10"/>
                    <a:pt x="0" y="10"/>
                    <a:pt x="0" y="10"/>
                  </a:cubicBezTo>
                  <a:cubicBezTo>
                    <a:pt x="0" y="12"/>
                    <a:pt x="0" y="12"/>
                    <a:pt x="0" y="12"/>
                  </a:cubicBezTo>
                  <a:lnTo>
                    <a:pt x="0" y="71"/>
                  </a:lnTo>
                  <a:close/>
                </a:path>
              </a:pathLst>
            </a:custGeom>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600" b="1" dirty="0">
                  <a:solidFill>
                    <a:schemeClr val="bg1">
                      <a:lumMod val="95000"/>
                    </a:schemeClr>
                  </a:solidFill>
                </a:rPr>
                <a:t>PA</a:t>
              </a:r>
            </a:p>
          </p:txBody>
        </p:sp>
        <p:sp>
          <p:nvSpPr>
            <p:cNvPr id="18" name="Oregon">
              <a:extLst>
                <a:ext uri="{FF2B5EF4-FFF2-40B4-BE49-F238E27FC236}">
                  <a16:creationId xmlns:a16="http://schemas.microsoft.com/office/drawing/2014/main" id="{F5E82F4B-5750-7F7E-5D1F-740AD88A1986}"/>
                </a:ext>
              </a:extLst>
            </p:cNvPr>
            <p:cNvSpPr>
              <a:spLocks/>
            </p:cNvSpPr>
            <p:nvPr/>
          </p:nvSpPr>
          <p:spPr bwMode="auto">
            <a:xfrm>
              <a:off x="2130361" y="1412557"/>
              <a:ext cx="1203717" cy="810837"/>
            </a:xfrm>
            <a:custGeom>
              <a:avLst/>
              <a:gdLst>
                <a:gd name="T0" fmla="*/ 287 w 304"/>
                <a:gd name="T1" fmla="*/ 205 h 205"/>
                <a:gd name="T2" fmla="*/ 287 w 304"/>
                <a:gd name="T3" fmla="*/ 179 h 205"/>
                <a:gd name="T4" fmla="*/ 285 w 304"/>
                <a:gd name="T5" fmla="*/ 160 h 205"/>
                <a:gd name="T6" fmla="*/ 287 w 304"/>
                <a:gd name="T7" fmla="*/ 130 h 205"/>
                <a:gd name="T8" fmla="*/ 292 w 304"/>
                <a:gd name="T9" fmla="*/ 115 h 205"/>
                <a:gd name="T10" fmla="*/ 292 w 304"/>
                <a:gd name="T11" fmla="*/ 103 h 205"/>
                <a:gd name="T12" fmla="*/ 289 w 304"/>
                <a:gd name="T13" fmla="*/ 82 h 205"/>
                <a:gd name="T14" fmla="*/ 287 w 304"/>
                <a:gd name="T15" fmla="*/ 78 h 205"/>
                <a:gd name="T16" fmla="*/ 289 w 304"/>
                <a:gd name="T17" fmla="*/ 68 h 205"/>
                <a:gd name="T18" fmla="*/ 304 w 304"/>
                <a:gd name="T19" fmla="*/ 56 h 205"/>
                <a:gd name="T20" fmla="*/ 304 w 304"/>
                <a:gd name="T21" fmla="*/ 30 h 205"/>
                <a:gd name="T22" fmla="*/ 300 w 304"/>
                <a:gd name="T23" fmla="*/ 21 h 205"/>
                <a:gd name="T24" fmla="*/ 294 w 304"/>
                <a:gd name="T25" fmla="*/ 15 h 205"/>
                <a:gd name="T26" fmla="*/ 288 w 304"/>
                <a:gd name="T27" fmla="*/ 15 h 205"/>
                <a:gd name="T28" fmla="*/ 287 w 304"/>
                <a:gd name="T29" fmla="*/ 16 h 205"/>
                <a:gd name="T30" fmla="*/ 287 w 304"/>
                <a:gd name="T31" fmla="*/ 16 h 205"/>
                <a:gd name="T32" fmla="*/ 287 w 304"/>
                <a:gd name="T33" fmla="*/ 16 h 205"/>
                <a:gd name="T34" fmla="*/ 287 w 304"/>
                <a:gd name="T35" fmla="*/ 16 h 205"/>
                <a:gd name="T36" fmla="*/ 286 w 304"/>
                <a:gd name="T37" fmla="*/ 16 h 205"/>
                <a:gd name="T38" fmla="*/ 281 w 304"/>
                <a:gd name="T39" fmla="*/ 16 h 205"/>
                <a:gd name="T40" fmla="*/ 270 w 304"/>
                <a:gd name="T41" fmla="*/ 15 h 205"/>
                <a:gd name="T42" fmla="*/ 260 w 304"/>
                <a:gd name="T43" fmla="*/ 15 h 205"/>
                <a:gd name="T44" fmla="*/ 249 w 304"/>
                <a:gd name="T45" fmla="*/ 15 h 205"/>
                <a:gd name="T46" fmla="*/ 210 w 304"/>
                <a:gd name="T47" fmla="*/ 15 h 205"/>
                <a:gd name="T48" fmla="*/ 193 w 304"/>
                <a:gd name="T49" fmla="*/ 30 h 205"/>
                <a:gd name="T50" fmla="*/ 67 w 304"/>
                <a:gd name="T51" fmla="*/ 30 h 205"/>
                <a:gd name="T52" fmla="*/ 67 w 304"/>
                <a:gd name="T53" fmla="*/ 19 h 205"/>
                <a:gd name="T54" fmla="*/ 56 w 304"/>
                <a:gd name="T55" fmla="*/ 0 h 205"/>
                <a:gd name="T56" fmla="*/ 23 w 304"/>
                <a:gd name="T57" fmla="*/ 0 h 205"/>
                <a:gd name="T58" fmla="*/ 23 w 304"/>
                <a:gd name="T59" fmla="*/ 8 h 205"/>
                <a:gd name="T60" fmla="*/ 19 w 304"/>
                <a:gd name="T61" fmla="*/ 12 h 205"/>
                <a:gd name="T62" fmla="*/ 19 w 304"/>
                <a:gd name="T63" fmla="*/ 4 h 205"/>
                <a:gd name="T64" fmla="*/ 15 w 304"/>
                <a:gd name="T65" fmla="*/ 0 h 205"/>
                <a:gd name="T66" fmla="*/ 15 w 304"/>
                <a:gd name="T67" fmla="*/ 16 h 205"/>
                <a:gd name="T68" fmla="*/ 23 w 304"/>
                <a:gd name="T69" fmla="*/ 20 h 205"/>
                <a:gd name="T70" fmla="*/ 35 w 304"/>
                <a:gd name="T71" fmla="*/ 20 h 205"/>
                <a:gd name="T72" fmla="*/ 46 w 304"/>
                <a:gd name="T73" fmla="*/ 27 h 205"/>
                <a:gd name="T74" fmla="*/ 43 w 304"/>
                <a:gd name="T75" fmla="*/ 27 h 205"/>
                <a:gd name="T76" fmla="*/ 35 w 304"/>
                <a:gd name="T77" fmla="*/ 27 h 205"/>
                <a:gd name="T78" fmla="*/ 23 w 304"/>
                <a:gd name="T79" fmla="*/ 27 h 205"/>
                <a:gd name="T80" fmla="*/ 19 w 304"/>
                <a:gd name="T81" fmla="*/ 27 h 205"/>
                <a:gd name="T82" fmla="*/ 19 w 304"/>
                <a:gd name="T83" fmla="*/ 47 h 205"/>
                <a:gd name="T84" fmla="*/ 23 w 304"/>
                <a:gd name="T85" fmla="*/ 51 h 205"/>
                <a:gd name="T86" fmla="*/ 19 w 304"/>
                <a:gd name="T87" fmla="*/ 55 h 205"/>
                <a:gd name="T88" fmla="*/ 19 w 304"/>
                <a:gd name="T89" fmla="*/ 63 h 205"/>
                <a:gd name="T90" fmla="*/ 19 w 304"/>
                <a:gd name="T91" fmla="*/ 70 h 205"/>
                <a:gd name="T92" fmla="*/ 7 w 304"/>
                <a:gd name="T93" fmla="*/ 168 h 205"/>
                <a:gd name="T94" fmla="*/ 11 w 304"/>
                <a:gd name="T95" fmla="*/ 172 h 205"/>
                <a:gd name="T96" fmla="*/ 11 w 304"/>
                <a:gd name="T97" fmla="*/ 180 h 205"/>
                <a:gd name="T98" fmla="*/ 7 w 304"/>
                <a:gd name="T99" fmla="*/ 180 h 205"/>
                <a:gd name="T100" fmla="*/ 4 w 304"/>
                <a:gd name="T101" fmla="*/ 187 h 205"/>
                <a:gd name="T102" fmla="*/ 0 w 304"/>
                <a:gd name="T103" fmla="*/ 205 h 205"/>
                <a:gd name="T104" fmla="*/ 169 w 304"/>
                <a:gd name="T105" fmla="*/ 205 h 205"/>
                <a:gd name="T106" fmla="*/ 287 w 304"/>
                <a:gd name="T107" fmla="*/ 205 h 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04" h="205">
                  <a:moveTo>
                    <a:pt x="287" y="205"/>
                  </a:moveTo>
                  <a:cubicBezTo>
                    <a:pt x="287" y="179"/>
                    <a:pt x="287" y="179"/>
                    <a:pt x="287" y="179"/>
                  </a:cubicBezTo>
                  <a:cubicBezTo>
                    <a:pt x="285" y="160"/>
                    <a:pt x="285" y="160"/>
                    <a:pt x="285" y="160"/>
                  </a:cubicBezTo>
                  <a:cubicBezTo>
                    <a:pt x="287" y="130"/>
                    <a:pt x="287" y="130"/>
                    <a:pt x="287" y="130"/>
                  </a:cubicBezTo>
                  <a:cubicBezTo>
                    <a:pt x="292" y="115"/>
                    <a:pt x="292" y="115"/>
                    <a:pt x="292" y="115"/>
                  </a:cubicBezTo>
                  <a:cubicBezTo>
                    <a:pt x="292" y="103"/>
                    <a:pt x="292" y="103"/>
                    <a:pt x="292" y="103"/>
                  </a:cubicBezTo>
                  <a:cubicBezTo>
                    <a:pt x="289" y="82"/>
                    <a:pt x="289" y="82"/>
                    <a:pt x="289" y="82"/>
                  </a:cubicBezTo>
                  <a:cubicBezTo>
                    <a:pt x="287" y="78"/>
                    <a:pt x="287" y="78"/>
                    <a:pt x="287" y="78"/>
                  </a:cubicBezTo>
                  <a:cubicBezTo>
                    <a:pt x="289" y="68"/>
                    <a:pt x="289" y="68"/>
                    <a:pt x="289" y="68"/>
                  </a:cubicBezTo>
                  <a:cubicBezTo>
                    <a:pt x="304" y="56"/>
                    <a:pt x="304" y="56"/>
                    <a:pt x="304" y="56"/>
                  </a:cubicBezTo>
                  <a:cubicBezTo>
                    <a:pt x="304" y="30"/>
                    <a:pt x="304" y="30"/>
                    <a:pt x="304" y="30"/>
                  </a:cubicBezTo>
                  <a:cubicBezTo>
                    <a:pt x="300" y="21"/>
                    <a:pt x="300" y="21"/>
                    <a:pt x="300" y="21"/>
                  </a:cubicBezTo>
                  <a:cubicBezTo>
                    <a:pt x="294" y="15"/>
                    <a:pt x="294" y="15"/>
                    <a:pt x="294" y="15"/>
                  </a:cubicBezTo>
                  <a:cubicBezTo>
                    <a:pt x="294" y="15"/>
                    <a:pt x="291" y="15"/>
                    <a:pt x="288" y="15"/>
                  </a:cubicBezTo>
                  <a:cubicBezTo>
                    <a:pt x="287" y="16"/>
                    <a:pt x="287" y="16"/>
                    <a:pt x="287" y="16"/>
                  </a:cubicBezTo>
                  <a:cubicBezTo>
                    <a:pt x="287" y="16"/>
                    <a:pt x="287" y="16"/>
                    <a:pt x="287" y="16"/>
                  </a:cubicBezTo>
                  <a:cubicBezTo>
                    <a:pt x="287" y="16"/>
                    <a:pt x="287" y="16"/>
                    <a:pt x="287" y="16"/>
                  </a:cubicBezTo>
                  <a:cubicBezTo>
                    <a:pt x="287" y="16"/>
                    <a:pt x="287" y="16"/>
                    <a:pt x="287" y="16"/>
                  </a:cubicBezTo>
                  <a:cubicBezTo>
                    <a:pt x="286" y="16"/>
                    <a:pt x="286" y="16"/>
                    <a:pt x="286" y="16"/>
                  </a:cubicBezTo>
                  <a:cubicBezTo>
                    <a:pt x="285" y="16"/>
                    <a:pt x="283" y="16"/>
                    <a:pt x="281" y="16"/>
                  </a:cubicBezTo>
                  <a:cubicBezTo>
                    <a:pt x="277" y="16"/>
                    <a:pt x="273" y="15"/>
                    <a:pt x="270" y="15"/>
                  </a:cubicBezTo>
                  <a:cubicBezTo>
                    <a:pt x="267" y="15"/>
                    <a:pt x="264" y="15"/>
                    <a:pt x="260" y="15"/>
                  </a:cubicBezTo>
                  <a:cubicBezTo>
                    <a:pt x="254" y="15"/>
                    <a:pt x="249" y="15"/>
                    <a:pt x="249" y="15"/>
                  </a:cubicBezTo>
                  <a:cubicBezTo>
                    <a:pt x="210" y="15"/>
                    <a:pt x="210" y="15"/>
                    <a:pt x="210" y="15"/>
                  </a:cubicBezTo>
                  <a:cubicBezTo>
                    <a:pt x="193" y="30"/>
                    <a:pt x="193" y="30"/>
                    <a:pt x="193" y="30"/>
                  </a:cubicBezTo>
                  <a:cubicBezTo>
                    <a:pt x="67" y="30"/>
                    <a:pt x="67" y="30"/>
                    <a:pt x="67" y="30"/>
                  </a:cubicBezTo>
                  <a:cubicBezTo>
                    <a:pt x="67" y="19"/>
                    <a:pt x="67" y="19"/>
                    <a:pt x="67" y="19"/>
                  </a:cubicBezTo>
                  <a:cubicBezTo>
                    <a:pt x="56" y="0"/>
                    <a:pt x="56" y="0"/>
                    <a:pt x="56" y="0"/>
                  </a:cubicBezTo>
                  <a:cubicBezTo>
                    <a:pt x="23" y="0"/>
                    <a:pt x="23" y="0"/>
                    <a:pt x="23" y="0"/>
                  </a:cubicBezTo>
                  <a:cubicBezTo>
                    <a:pt x="23" y="8"/>
                    <a:pt x="23" y="8"/>
                    <a:pt x="23" y="8"/>
                  </a:cubicBezTo>
                  <a:cubicBezTo>
                    <a:pt x="19" y="12"/>
                    <a:pt x="19" y="12"/>
                    <a:pt x="19" y="12"/>
                  </a:cubicBezTo>
                  <a:cubicBezTo>
                    <a:pt x="19" y="4"/>
                    <a:pt x="19" y="4"/>
                    <a:pt x="19" y="4"/>
                  </a:cubicBezTo>
                  <a:cubicBezTo>
                    <a:pt x="15" y="0"/>
                    <a:pt x="15" y="0"/>
                    <a:pt x="15" y="0"/>
                  </a:cubicBezTo>
                  <a:cubicBezTo>
                    <a:pt x="15" y="16"/>
                    <a:pt x="15" y="16"/>
                    <a:pt x="15" y="16"/>
                  </a:cubicBezTo>
                  <a:cubicBezTo>
                    <a:pt x="23" y="20"/>
                    <a:pt x="23" y="20"/>
                    <a:pt x="23" y="20"/>
                  </a:cubicBezTo>
                  <a:cubicBezTo>
                    <a:pt x="35" y="20"/>
                    <a:pt x="35" y="20"/>
                    <a:pt x="35" y="20"/>
                  </a:cubicBezTo>
                  <a:cubicBezTo>
                    <a:pt x="46" y="27"/>
                    <a:pt x="46" y="27"/>
                    <a:pt x="46" y="27"/>
                  </a:cubicBezTo>
                  <a:cubicBezTo>
                    <a:pt x="43" y="27"/>
                    <a:pt x="43" y="27"/>
                    <a:pt x="43" y="27"/>
                  </a:cubicBezTo>
                  <a:cubicBezTo>
                    <a:pt x="35" y="27"/>
                    <a:pt x="35" y="27"/>
                    <a:pt x="35" y="27"/>
                  </a:cubicBezTo>
                  <a:cubicBezTo>
                    <a:pt x="23" y="27"/>
                    <a:pt x="23" y="27"/>
                    <a:pt x="23" y="27"/>
                  </a:cubicBezTo>
                  <a:cubicBezTo>
                    <a:pt x="19" y="27"/>
                    <a:pt x="19" y="27"/>
                    <a:pt x="19" y="27"/>
                  </a:cubicBezTo>
                  <a:cubicBezTo>
                    <a:pt x="19" y="47"/>
                    <a:pt x="19" y="47"/>
                    <a:pt x="19" y="47"/>
                  </a:cubicBezTo>
                  <a:cubicBezTo>
                    <a:pt x="23" y="51"/>
                    <a:pt x="23" y="51"/>
                    <a:pt x="23" y="51"/>
                  </a:cubicBezTo>
                  <a:cubicBezTo>
                    <a:pt x="19" y="55"/>
                    <a:pt x="19" y="55"/>
                    <a:pt x="19" y="55"/>
                  </a:cubicBezTo>
                  <a:cubicBezTo>
                    <a:pt x="19" y="63"/>
                    <a:pt x="19" y="63"/>
                    <a:pt x="19" y="63"/>
                  </a:cubicBezTo>
                  <a:cubicBezTo>
                    <a:pt x="19" y="70"/>
                    <a:pt x="19" y="70"/>
                    <a:pt x="19" y="70"/>
                  </a:cubicBezTo>
                  <a:cubicBezTo>
                    <a:pt x="7" y="168"/>
                    <a:pt x="7" y="168"/>
                    <a:pt x="7" y="168"/>
                  </a:cubicBezTo>
                  <a:cubicBezTo>
                    <a:pt x="11" y="172"/>
                    <a:pt x="11" y="172"/>
                    <a:pt x="11" y="172"/>
                  </a:cubicBezTo>
                  <a:cubicBezTo>
                    <a:pt x="11" y="180"/>
                    <a:pt x="11" y="180"/>
                    <a:pt x="11" y="180"/>
                  </a:cubicBezTo>
                  <a:cubicBezTo>
                    <a:pt x="7" y="180"/>
                    <a:pt x="7" y="180"/>
                    <a:pt x="7" y="180"/>
                  </a:cubicBezTo>
                  <a:cubicBezTo>
                    <a:pt x="4" y="187"/>
                    <a:pt x="4" y="187"/>
                    <a:pt x="4" y="187"/>
                  </a:cubicBezTo>
                  <a:cubicBezTo>
                    <a:pt x="0" y="205"/>
                    <a:pt x="0" y="205"/>
                    <a:pt x="0" y="205"/>
                  </a:cubicBezTo>
                  <a:cubicBezTo>
                    <a:pt x="169" y="205"/>
                    <a:pt x="169" y="205"/>
                    <a:pt x="169" y="205"/>
                  </a:cubicBezTo>
                  <a:lnTo>
                    <a:pt x="287" y="205"/>
                  </a:lnTo>
                  <a:close/>
                </a:path>
              </a:pathLst>
            </a:custGeom>
            <a:solidFill>
              <a:srgbClr val="663333"/>
            </a:solidFill>
            <a:ln w="19050"/>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600" b="1" dirty="0">
                  <a:solidFill>
                    <a:schemeClr val="bg1">
                      <a:lumMod val="95000"/>
                    </a:schemeClr>
                  </a:solidFill>
                </a:rPr>
                <a:t>OR</a:t>
              </a:r>
            </a:p>
          </p:txBody>
        </p:sp>
        <p:sp>
          <p:nvSpPr>
            <p:cNvPr id="19" name="Oklahoma">
              <a:extLst>
                <a:ext uri="{FF2B5EF4-FFF2-40B4-BE49-F238E27FC236}">
                  <a16:creationId xmlns:a16="http://schemas.microsoft.com/office/drawing/2014/main" id="{89328B1E-2CF9-A1D3-67A0-B7F94668CEF0}"/>
                </a:ext>
              </a:extLst>
            </p:cNvPr>
            <p:cNvSpPr>
              <a:spLocks/>
            </p:cNvSpPr>
            <p:nvPr/>
          </p:nvSpPr>
          <p:spPr bwMode="auto">
            <a:xfrm>
              <a:off x="5405474" y="3189710"/>
              <a:ext cx="1332448" cy="708855"/>
            </a:xfrm>
            <a:custGeom>
              <a:avLst/>
              <a:gdLst>
                <a:gd name="T0" fmla="*/ 337 w 337"/>
                <a:gd name="T1" fmla="*/ 84 h 179"/>
                <a:gd name="T2" fmla="*/ 331 w 337"/>
                <a:gd name="T3" fmla="*/ 78 h 179"/>
                <a:gd name="T4" fmla="*/ 325 w 337"/>
                <a:gd name="T5" fmla="*/ 74 h 179"/>
                <a:gd name="T6" fmla="*/ 325 w 337"/>
                <a:gd name="T7" fmla="*/ 40 h 179"/>
                <a:gd name="T8" fmla="*/ 325 w 337"/>
                <a:gd name="T9" fmla="*/ 40 h 179"/>
                <a:gd name="T10" fmla="*/ 325 w 337"/>
                <a:gd name="T11" fmla="*/ 39 h 179"/>
                <a:gd name="T12" fmla="*/ 325 w 337"/>
                <a:gd name="T13" fmla="*/ 0 h 179"/>
                <a:gd name="T14" fmla="*/ 41 w 337"/>
                <a:gd name="T15" fmla="*/ 0 h 179"/>
                <a:gd name="T16" fmla="*/ 40 w 337"/>
                <a:gd name="T17" fmla="*/ 0 h 179"/>
                <a:gd name="T18" fmla="*/ 0 w 337"/>
                <a:gd name="T19" fmla="*/ 0 h 179"/>
                <a:gd name="T20" fmla="*/ 0 w 337"/>
                <a:gd name="T21" fmla="*/ 40 h 179"/>
                <a:gd name="T22" fmla="*/ 0 w 337"/>
                <a:gd name="T23" fmla="*/ 40 h 179"/>
                <a:gd name="T24" fmla="*/ 117 w 337"/>
                <a:gd name="T25" fmla="*/ 40 h 179"/>
                <a:gd name="T26" fmla="*/ 117 w 337"/>
                <a:gd name="T27" fmla="*/ 129 h 179"/>
                <a:gd name="T28" fmla="*/ 121 w 337"/>
                <a:gd name="T29" fmla="*/ 137 h 179"/>
                <a:gd name="T30" fmla="*/ 140 w 337"/>
                <a:gd name="T31" fmla="*/ 137 h 179"/>
                <a:gd name="T32" fmla="*/ 140 w 337"/>
                <a:gd name="T33" fmla="*/ 144 h 179"/>
                <a:gd name="T34" fmla="*/ 140 w 337"/>
                <a:gd name="T35" fmla="*/ 144 h 179"/>
                <a:gd name="T36" fmla="*/ 147 w 337"/>
                <a:gd name="T37" fmla="*/ 149 h 179"/>
                <a:gd name="T38" fmla="*/ 155 w 337"/>
                <a:gd name="T39" fmla="*/ 149 h 179"/>
                <a:gd name="T40" fmla="*/ 156 w 337"/>
                <a:gd name="T41" fmla="*/ 149 h 179"/>
                <a:gd name="T42" fmla="*/ 156 w 337"/>
                <a:gd name="T43" fmla="*/ 149 h 179"/>
                <a:gd name="T44" fmla="*/ 157 w 337"/>
                <a:gd name="T45" fmla="*/ 148 h 179"/>
                <a:gd name="T46" fmla="*/ 159 w 337"/>
                <a:gd name="T47" fmla="*/ 149 h 179"/>
                <a:gd name="T48" fmla="*/ 163 w 337"/>
                <a:gd name="T49" fmla="*/ 150 h 179"/>
                <a:gd name="T50" fmla="*/ 168 w 337"/>
                <a:gd name="T51" fmla="*/ 149 h 179"/>
                <a:gd name="T52" fmla="*/ 178 w 337"/>
                <a:gd name="T53" fmla="*/ 150 h 179"/>
                <a:gd name="T54" fmla="*/ 185 w 337"/>
                <a:gd name="T55" fmla="*/ 155 h 179"/>
                <a:gd name="T56" fmla="*/ 189 w 337"/>
                <a:gd name="T57" fmla="*/ 160 h 179"/>
                <a:gd name="T58" fmla="*/ 189 w 337"/>
                <a:gd name="T59" fmla="*/ 163 h 179"/>
                <a:gd name="T60" fmla="*/ 193 w 337"/>
                <a:gd name="T61" fmla="*/ 167 h 179"/>
                <a:gd name="T62" fmla="*/ 197 w 337"/>
                <a:gd name="T63" fmla="*/ 167 h 179"/>
                <a:gd name="T64" fmla="*/ 202 w 337"/>
                <a:gd name="T65" fmla="*/ 161 h 179"/>
                <a:gd name="T66" fmla="*/ 207 w 337"/>
                <a:gd name="T67" fmla="*/ 163 h 179"/>
                <a:gd name="T68" fmla="*/ 207 w 337"/>
                <a:gd name="T69" fmla="*/ 167 h 179"/>
                <a:gd name="T70" fmla="*/ 246 w 337"/>
                <a:gd name="T71" fmla="*/ 167 h 179"/>
                <a:gd name="T72" fmla="*/ 246 w 337"/>
                <a:gd name="T73" fmla="*/ 177 h 179"/>
                <a:gd name="T74" fmla="*/ 262 w 337"/>
                <a:gd name="T75" fmla="*/ 177 h 179"/>
                <a:gd name="T76" fmla="*/ 264 w 337"/>
                <a:gd name="T77" fmla="*/ 179 h 179"/>
                <a:gd name="T78" fmla="*/ 266 w 337"/>
                <a:gd name="T79" fmla="*/ 177 h 179"/>
                <a:gd name="T80" fmla="*/ 271 w 337"/>
                <a:gd name="T81" fmla="*/ 174 h 179"/>
                <a:gd name="T82" fmla="*/ 272 w 337"/>
                <a:gd name="T83" fmla="*/ 173 h 179"/>
                <a:gd name="T84" fmla="*/ 272 w 337"/>
                <a:gd name="T85" fmla="*/ 173 h 179"/>
                <a:gd name="T86" fmla="*/ 276 w 337"/>
                <a:gd name="T87" fmla="*/ 171 h 179"/>
                <a:gd name="T88" fmla="*/ 279 w 337"/>
                <a:gd name="T89" fmla="*/ 171 h 179"/>
                <a:gd name="T90" fmla="*/ 291 w 337"/>
                <a:gd name="T91" fmla="*/ 170 h 179"/>
                <a:gd name="T92" fmla="*/ 292 w 337"/>
                <a:gd name="T93" fmla="*/ 169 h 179"/>
                <a:gd name="T94" fmla="*/ 298 w 337"/>
                <a:gd name="T95" fmla="*/ 166 h 179"/>
                <a:gd name="T96" fmla="*/ 300 w 337"/>
                <a:gd name="T97" fmla="*/ 166 h 179"/>
                <a:gd name="T98" fmla="*/ 308 w 337"/>
                <a:gd name="T99" fmla="*/ 173 h 179"/>
                <a:gd name="T100" fmla="*/ 308 w 337"/>
                <a:gd name="T101" fmla="*/ 174 h 179"/>
                <a:gd name="T102" fmla="*/ 316 w 337"/>
                <a:gd name="T103" fmla="*/ 175 h 179"/>
                <a:gd name="T104" fmla="*/ 318 w 337"/>
                <a:gd name="T105" fmla="*/ 179 h 179"/>
                <a:gd name="T106" fmla="*/ 318 w 337"/>
                <a:gd name="T107" fmla="*/ 179 h 179"/>
                <a:gd name="T108" fmla="*/ 319 w 337"/>
                <a:gd name="T109" fmla="*/ 179 h 179"/>
                <a:gd name="T110" fmla="*/ 320 w 337"/>
                <a:gd name="T111" fmla="*/ 179 h 179"/>
                <a:gd name="T112" fmla="*/ 323 w 337"/>
                <a:gd name="T113" fmla="*/ 177 h 179"/>
                <a:gd name="T114" fmla="*/ 325 w 337"/>
                <a:gd name="T115" fmla="*/ 179 h 179"/>
                <a:gd name="T116" fmla="*/ 337 w 337"/>
                <a:gd name="T117" fmla="*/ 179 h 179"/>
                <a:gd name="T118" fmla="*/ 337 w 337"/>
                <a:gd name="T119" fmla="*/ 179 h 179"/>
                <a:gd name="T120" fmla="*/ 337 w 337"/>
                <a:gd name="T121" fmla="*/ 84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337" h="179">
                  <a:moveTo>
                    <a:pt x="337" y="84"/>
                  </a:moveTo>
                  <a:cubicBezTo>
                    <a:pt x="331" y="78"/>
                    <a:pt x="331" y="78"/>
                    <a:pt x="331" y="78"/>
                  </a:cubicBezTo>
                  <a:cubicBezTo>
                    <a:pt x="325" y="74"/>
                    <a:pt x="325" y="74"/>
                    <a:pt x="325" y="74"/>
                  </a:cubicBezTo>
                  <a:cubicBezTo>
                    <a:pt x="325" y="40"/>
                    <a:pt x="325" y="40"/>
                    <a:pt x="325" y="40"/>
                  </a:cubicBezTo>
                  <a:cubicBezTo>
                    <a:pt x="325" y="40"/>
                    <a:pt x="325" y="40"/>
                    <a:pt x="325" y="40"/>
                  </a:cubicBezTo>
                  <a:cubicBezTo>
                    <a:pt x="325" y="39"/>
                    <a:pt x="325" y="39"/>
                    <a:pt x="325" y="39"/>
                  </a:cubicBezTo>
                  <a:cubicBezTo>
                    <a:pt x="325" y="0"/>
                    <a:pt x="325" y="0"/>
                    <a:pt x="325" y="0"/>
                  </a:cubicBezTo>
                  <a:cubicBezTo>
                    <a:pt x="41" y="0"/>
                    <a:pt x="41" y="0"/>
                    <a:pt x="41" y="0"/>
                  </a:cubicBezTo>
                  <a:cubicBezTo>
                    <a:pt x="40" y="0"/>
                    <a:pt x="40" y="0"/>
                    <a:pt x="40" y="0"/>
                  </a:cubicBezTo>
                  <a:cubicBezTo>
                    <a:pt x="0" y="0"/>
                    <a:pt x="0" y="0"/>
                    <a:pt x="0" y="0"/>
                  </a:cubicBezTo>
                  <a:cubicBezTo>
                    <a:pt x="0" y="40"/>
                    <a:pt x="0" y="40"/>
                    <a:pt x="0" y="40"/>
                  </a:cubicBezTo>
                  <a:cubicBezTo>
                    <a:pt x="0" y="40"/>
                    <a:pt x="0" y="40"/>
                    <a:pt x="0" y="40"/>
                  </a:cubicBezTo>
                  <a:cubicBezTo>
                    <a:pt x="117" y="40"/>
                    <a:pt x="117" y="40"/>
                    <a:pt x="117" y="40"/>
                  </a:cubicBezTo>
                  <a:cubicBezTo>
                    <a:pt x="117" y="129"/>
                    <a:pt x="117" y="129"/>
                    <a:pt x="117" y="129"/>
                  </a:cubicBezTo>
                  <a:cubicBezTo>
                    <a:pt x="121" y="137"/>
                    <a:pt x="121" y="137"/>
                    <a:pt x="121" y="137"/>
                  </a:cubicBezTo>
                  <a:cubicBezTo>
                    <a:pt x="140" y="137"/>
                    <a:pt x="140" y="137"/>
                    <a:pt x="140" y="137"/>
                  </a:cubicBezTo>
                  <a:cubicBezTo>
                    <a:pt x="140" y="144"/>
                    <a:pt x="140" y="144"/>
                    <a:pt x="140" y="144"/>
                  </a:cubicBezTo>
                  <a:cubicBezTo>
                    <a:pt x="140" y="144"/>
                    <a:pt x="140" y="144"/>
                    <a:pt x="140" y="144"/>
                  </a:cubicBezTo>
                  <a:cubicBezTo>
                    <a:pt x="141" y="145"/>
                    <a:pt x="144" y="149"/>
                    <a:pt x="147" y="149"/>
                  </a:cubicBezTo>
                  <a:cubicBezTo>
                    <a:pt x="155" y="149"/>
                    <a:pt x="155" y="149"/>
                    <a:pt x="155" y="149"/>
                  </a:cubicBezTo>
                  <a:cubicBezTo>
                    <a:pt x="156" y="149"/>
                    <a:pt x="156" y="149"/>
                    <a:pt x="156" y="149"/>
                  </a:cubicBezTo>
                  <a:cubicBezTo>
                    <a:pt x="156" y="149"/>
                    <a:pt x="156" y="149"/>
                    <a:pt x="156" y="149"/>
                  </a:cubicBezTo>
                  <a:cubicBezTo>
                    <a:pt x="156" y="148"/>
                    <a:pt x="156" y="148"/>
                    <a:pt x="157" y="148"/>
                  </a:cubicBezTo>
                  <a:cubicBezTo>
                    <a:pt x="157" y="148"/>
                    <a:pt x="158" y="149"/>
                    <a:pt x="159" y="149"/>
                  </a:cubicBezTo>
                  <a:cubicBezTo>
                    <a:pt x="161" y="150"/>
                    <a:pt x="162" y="150"/>
                    <a:pt x="163" y="150"/>
                  </a:cubicBezTo>
                  <a:cubicBezTo>
                    <a:pt x="165" y="150"/>
                    <a:pt x="167" y="149"/>
                    <a:pt x="168" y="149"/>
                  </a:cubicBezTo>
                  <a:cubicBezTo>
                    <a:pt x="178" y="150"/>
                    <a:pt x="178" y="150"/>
                    <a:pt x="178" y="150"/>
                  </a:cubicBezTo>
                  <a:cubicBezTo>
                    <a:pt x="185" y="155"/>
                    <a:pt x="185" y="155"/>
                    <a:pt x="185" y="155"/>
                  </a:cubicBezTo>
                  <a:cubicBezTo>
                    <a:pt x="189" y="160"/>
                    <a:pt x="189" y="160"/>
                    <a:pt x="189" y="160"/>
                  </a:cubicBezTo>
                  <a:cubicBezTo>
                    <a:pt x="189" y="163"/>
                    <a:pt x="189" y="163"/>
                    <a:pt x="189" y="163"/>
                  </a:cubicBezTo>
                  <a:cubicBezTo>
                    <a:pt x="193" y="167"/>
                    <a:pt x="193" y="167"/>
                    <a:pt x="193" y="167"/>
                  </a:cubicBezTo>
                  <a:cubicBezTo>
                    <a:pt x="197" y="167"/>
                    <a:pt x="197" y="167"/>
                    <a:pt x="197" y="167"/>
                  </a:cubicBezTo>
                  <a:cubicBezTo>
                    <a:pt x="202" y="161"/>
                    <a:pt x="202" y="161"/>
                    <a:pt x="202" y="161"/>
                  </a:cubicBezTo>
                  <a:cubicBezTo>
                    <a:pt x="207" y="163"/>
                    <a:pt x="207" y="163"/>
                    <a:pt x="207" y="163"/>
                  </a:cubicBezTo>
                  <a:cubicBezTo>
                    <a:pt x="207" y="167"/>
                    <a:pt x="207" y="167"/>
                    <a:pt x="207" y="167"/>
                  </a:cubicBezTo>
                  <a:cubicBezTo>
                    <a:pt x="246" y="167"/>
                    <a:pt x="246" y="167"/>
                    <a:pt x="246" y="167"/>
                  </a:cubicBezTo>
                  <a:cubicBezTo>
                    <a:pt x="246" y="177"/>
                    <a:pt x="246" y="177"/>
                    <a:pt x="246" y="177"/>
                  </a:cubicBezTo>
                  <a:cubicBezTo>
                    <a:pt x="262" y="177"/>
                    <a:pt x="262" y="177"/>
                    <a:pt x="262" y="177"/>
                  </a:cubicBezTo>
                  <a:cubicBezTo>
                    <a:pt x="262" y="178"/>
                    <a:pt x="263" y="178"/>
                    <a:pt x="264" y="179"/>
                  </a:cubicBezTo>
                  <a:cubicBezTo>
                    <a:pt x="265" y="179"/>
                    <a:pt x="266" y="178"/>
                    <a:pt x="266" y="177"/>
                  </a:cubicBezTo>
                  <a:cubicBezTo>
                    <a:pt x="268" y="175"/>
                    <a:pt x="271" y="174"/>
                    <a:pt x="271" y="174"/>
                  </a:cubicBezTo>
                  <a:cubicBezTo>
                    <a:pt x="272" y="173"/>
                    <a:pt x="272" y="173"/>
                    <a:pt x="272" y="173"/>
                  </a:cubicBezTo>
                  <a:cubicBezTo>
                    <a:pt x="272" y="173"/>
                    <a:pt x="272" y="173"/>
                    <a:pt x="272" y="173"/>
                  </a:cubicBezTo>
                  <a:cubicBezTo>
                    <a:pt x="273" y="172"/>
                    <a:pt x="275" y="171"/>
                    <a:pt x="276" y="171"/>
                  </a:cubicBezTo>
                  <a:cubicBezTo>
                    <a:pt x="279" y="171"/>
                    <a:pt x="279" y="171"/>
                    <a:pt x="279" y="171"/>
                  </a:cubicBezTo>
                  <a:cubicBezTo>
                    <a:pt x="291" y="170"/>
                    <a:pt x="291" y="170"/>
                    <a:pt x="291" y="170"/>
                  </a:cubicBezTo>
                  <a:cubicBezTo>
                    <a:pt x="292" y="169"/>
                    <a:pt x="292" y="169"/>
                    <a:pt x="292" y="169"/>
                  </a:cubicBezTo>
                  <a:cubicBezTo>
                    <a:pt x="292" y="168"/>
                    <a:pt x="295" y="166"/>
                    <a:pt x="298" y="166"/>
                  </a:cubicBezTo>
                  <a:cubicBezTo>
                    <a:pt x="298" y="166"/>
                    <a:pt x="299" y="166"/>
                    <a:pt x="300" y="166"/>
                  </a:cubicBezTo>
                  <a:cubicBezTo>
                    <a:pt x="304" y="168"/>
                    <a:pt x="307" y="172"/>
                    <a:pt x="308" y="173"/>
                  </a:cubicBezTo>
                  <a:cubicBezTo>
                    <a:pt x="308" y="174"/>
                    <a:pt x="308" y="174"/>
                    <a:pt x="308" y="174"/>
                  </a:cubicBezTo>
                  <a:cubicBezTo>
                    <a:pt x="316" y="175"/>
                    <a:pt x="316" y="175"/>
                    <a:pt x="316" y="175"/>
                  </a:cubicBezTo>
                  <a:cubicBezTo>
                    <a:pt x="316" y="176"/>
                    <a:pt x="316" y="178"/>
                    <a:pt x="318" y="179"/>
                  </a:cubicBezTo>
                  <a:cubicBezTo>
                    <a:pt x="318" y="179"/>
                    <a:pt x="318" y="179"/>
                    <a:pt x="318" y="179"/>
                  </a:cubicBezTo>
                  <a:cubicBezTo>
                    <a:pt x="319" y="179"/>
                    <a:pt x="319" y="179"/>
                    <a:pt x="319" y="179"/>
                  </a:cubicBezTo>
                  <a:cubicBezTo>
                    <a:pt x="319" y="179"/>
                    <a:pt x="319" y="179"/>
                    <a:pt x="320" y="179"/>
                  </a:cubicBezTo>
                  <a:cubicBezTo>
                    <a:pt x="323" y="177"/>
                    <a:pt x="323" y="177"/>
                    <a:pt x="323" y="177"/>
                  </a:cubicBezTo>
                  <a:cubicBezTo>
                    <a:pt x="325" y="179"/>
                    <a:pt x="325" y="179"/>
                    <a:pt x="325" y="179"/>
                  </a:cubicBezTo>
                  <a:cubicBezTo>
                    <a:pt x="337" y="179"/>
                    <a:pt x="337" y="179"/>
                    <a:pt x="337" y="179"/>
                  </a:cubicBezTo>
                  <a:cubicBezTo>
                    <a:pt x="337" y="179"/>
                    <a:pt x="337" y="179"/>
                    <a:pt x="337" y="179"/>
                  </a:cubicBezTo>
                  <a:lnTo>
                    <a:pt x="337" y="84"/>
                  </a:lnTo>
                  <a:close/>
                </a:path>
              </a:pathLst>
            </a:custGeom>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600" b="1" dirty="0">
                  <a:solidFill>
                    <a:schemeClr val="bg1">
                      <a:lumMod val="95000"/>
                    </a:schemeClr>
                  </a:solidFill>
                </a:rPr>
                <a:t>    OK</a:t>
              </a:r>
            </a:p>
          </p:txBody>
        </p:sp>
        <p:sp>
          <p:nvSpPr>
            <p:cNvPr id="20" name="Ohio">
              <a:extLst>
                <a:ext uri="{FF2B5EF4-FFF2-40B4-BE49-F238E27FC236}">
                  <a16:creationId xmlns:a16="http://schemas.microsoft.com/office/drawing/2014/main" id="{12674290-A353-9B0E-8906-1D4A81E3AE42}"/>
                </a:ext>
              </a:extLst>
            </p:cNvPr>
            <p:cNvSpPr>
              <a:spLocks/>
            </p:cNvSpPr>
            <p:nvPr/>
          </p:nvSpPr>
          <p:spPr bwMode="auto">
            <a:xfrm>
              <a:off x="8185725" y="2408967"/>
              <a:ext cx="663716" cy="665388"/>
            </a:xfrm>
            <a:custGeom>
              <a:avLst/>
              <a:gdLst>
                <a:gd name="T0" fmla="*/ 0 w 168"/>
                <a:gd name="T1" fmla="*/ 13 h 168"/>
                <a:gd name="T2" fmla="*/ 0 w 168"/>
                <a:gd name="T3" fmla="*/ 138 h 168"/>
                <a:gd name="T4" fmla="*/ 0 w 168"/>
                <a:gd name="T5" fmla="*/ 138 h 168"/>
                <a:gd name="T6" fmla="*/ 10 w 168"/>
                <a:gd name="T7" fmla="*/ 138 h 168"/>
                <a:gd name="T8" fmla="*/ 15 w 168"/>
                <a:gd name="T9" fmla="*/ 144 h 168"/>
                <a:gd name="T10" fmla="*/ 20 w 168"/>
                <a:gd name="T11" fmla="*/ 150 h 168"/>
                <a:gd name="T12" fmla="*/ 44 w 168"/>
                <a:gd name="T13" fmla="*/ 150 h 168"/>
                <a:gd name="T14" fmla="*/ 49 w 168"/>
                <a:gd name="T15" fmla="*/ 156 h 168"/>
                <a:gd name="T16" fmla="*/ 52 w 168"/>
                <a:gd name="T17" fmla="*/ 156 h 168"/>
                <a:gd name="T18" fmla="*/ 57 w 168"/>
                <a:gd name="T19" fmla="*/ 155 h 168"/>
                <a:gd name="T20" fmla="*/ 60 w 168"/>
                <a:gd name="T21" fmla="*/ 156 h 168"/>
                <a:gd name="T22" fmla="*/ 69 w 168"/>
                <a:gd name="T23" fmla="*/ 159 h 168"/>
                <a:gd name="T24" fmla="*/ 82 w 168"/>
                <a:gd name="T25" fmla="*/ 159 h 168"/>
                <a:gd name="T26" fmla="*/ 89 w 168"/>
                <a:gd name="T27" fmla="*/ 166 h 168"/>
                <a:gd name="T28" fmla="*/ 91 w 168"/>
                <a:gd name="T29" fmla="*/ 168 h 168"/>
                <a:gd name="T30" fmla="*/ 91 w 168"/>
                <a:gd name="T31" fmla="*/ 167 h 168"/>
                <a:gd name="T32" fmla="*/ 91 w 168"/>
                <a:gd name="T33" fmla="*/ 165 h 168"/>
                <a:gd name="T34" fmla="*/ 105 w 168"/>
                <a:gd name="T35" fmla="*/ 157 h 168"/>
                <a:gd name="T36" fmla="*/ 107 w 168"/>
                <a:gd name="T37" fmla="*/ 152 h 168"/>
                <a:gd name="T38" fmla="*/ 110 w 168"/>
                <a:gd name="T39" fmla="*/ 150 h 168"/>
                <a:gd name="T40" fmla="*/ 123 w 168"/>
                <a:gd name="T41" fmla="*/ 145 h 168"/>
                <a:gd name="T42" fmla="*/ 130 w 168"/>
                <a:gd name="T43" fmla="*/ 139 h 168"/>
                <a:gd name="T44" fmla="*/ 131 w 168"/>
                <a:gd name="T45" fmla="*/ 140 h 168"/>
                <a:gd name="T46" fmla="*/ 134 w 168"/>
                <a:gd name="T47" fmla="*/ 139 h 168"/>
                <a:gd name="T48" fmla="*/ 136 w 168"/>
                <a:gd name="T49" fmla="*/ 136 h 168"/>
                <a:gd name="T50" fmla="*/ 141 w 168"/>
                <a:gd name="T51" fmla="*/ 129 h 168"/>
                <a:gd name="T52" fmla="*/ 146 w 168"/>
                <a:gd name="T53" fmla="*/ 129 h 168"/>
                <a:gd name="T54" fmla="*/ 152 w 168"/>
                <a:gd name="T55" fmla="*/ 122 h 168"/>
                <a:gd name="T56" fmla="*/ 156 w 168"/>
                <a:gd name="T57" fmla="*/ 118 h 168"/>
                <a:gd name="T58" fmla="*/ 156 w 168"/>
                <a:gd name="T59" fmla="*/ 106 h 168"/>
                <a:gd name="T60" fmla="*/ 161 w 168"/>
                <a:gd name="T61" fmla="*/ 106 h 168"/>
                <a:gd name="T62" fmla="*/ 161 w 168"/>
                <a:gd name="T63" fmla="*/ 98 h 168"/>
                <a:gd name="T64" fmla="*/ 161 w 168"/>
                <a:gd name="T65" fmla="*/ 94 h 168"/>
                <a:gd name="T66" fmla="*/ 161 w 168"/>
                <a:gd name="T67" fmla="*/ 89 h 168"/>
                <a:gd name="T68" fmla="*/ 161 w 168"/>
                <a:gd name="T69" fmla="*/ 82 h 168"/>
                <a:gd name="T70" fmla="*/ 161 w 168"/>
                <a:gd name="T71" fmla="*/ 78 h 168"/>
                <a:gd name="T72" fmla="*/ 166 w 168"/>
                <a:gd name="T73" fmla="*/ 65 h 168"/>
                <a:gd name="T74" fmla="*/ 168 w 168"/>
                <a:gd name="T75" fmla="*/ 61 h 168"/>
                <a:gd name="T76" fmla="*/ 168 w 168"/>
                <a:gd name="T77" fmla="*/ 2 h 168"/>
                <a:gd name="T78" fmla="*/ 168 w 168"/>
                <a:gd name="T79" fmla="*/ 0 h 168"/>
                <a:gd name="T80" fmla="*/ 124 w 168"/>
                <a:gd name="T81" fmla="*/ 25 h 168"/>
                <a:gd name="T82" fmla="*/ 112 w 168"/>
                <a:gd name="T83" fmla="*/ 25 h 168"/>
                <a:gd name="T84" fmla="*/ 100 w 168"/>
                <a:gd name="T85" fmla="*/ 29 h 168"/>
                <a:gd name="T86" fmla="*/ 84 w 168"/>
                <a:gd name="T87" fmla="*/ 25 h 168"/>
                <a:gd name="T88" fmla="*/ 77 w 168"/>
                <a:gd name="T89" fmla="*/ 25 h 168"/>
                <a:gd name="T90" fmla="*/ 69 w 168"/>
                <a:gd name="T91" fmla="*/ 17 h 168"/>
                <a:gd name="T92" fmla="*/ 61 w 168"/>
                <a:gd name="T93" fmla="*/ 13 h 168"/>
                <a:gd name="T94" fmla="*/ 62 w 168"/>
                <a:gd name="T95" fmla="*/ 13 h 168"/>
                <a:gd name="T96" fmla="*/ 1 w 168"/>
                <a:gd name="T97" fmla="*/ 13 h 168"/>
                <a:gd name="T98" fmla="*/ 0 w 168"/>
                <a:gd name="T99" fmla="*/ 13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68" h="168">
                  <a:moveTo>
                    <a:pt x="0" y="13"/>
                  </a:moveTo>
                  <a:cubicBezTo>
                    <a:pt x="0" y="138"/>
                    <a:pt x="0" y="138"/>
                    <a:pt x="0" y="138"/>
                  </a:cubicBezTo>
                  <a:cubicBezTo>
                    <a:pt x="0" y="138"/>
                    <a:pt x="0" y="138"/>
                    <a:pt x="0" y="138"/>
                  </a:cubicBezTo>
                  <a:cubicBezTo>
                    <a:pt x="10" y="138"/>
                    <a:pt x="10" y="138"/>
                    <a:pt x="10" y="138"/>
                  </a:cubicBezTo>
                  <a:cubicBezTo>
                    <a:pt x="15" y="144"/>
                    <a:pt x="15" y="144"/>
                    <a:pt x="15" y="144"/>
                  </a:cubicBezTo>
                  <a:cubicBezTo>
                    <a:pt x="20" y="150"/>
                    <a:pt x="20" y="150"/>
                    <a:pt x="20" y="150"/>
                  </a:cubicBezTo>
                  <a:cubicBezTo>
                    <a:pt x="44" y="150"/>
                    <a:pt x="44" y="150"/>
                    <a:pt x="44" y="150"/>
                  </a:cubicBezTo>
                  <a:cubicBezTo>
                    <a:pt x="45" y="151"/>
                    <a:pt x="46" y="156"/>
                    <a:pt x="49" y="156"/>
                  </a:cubicBezTo>
                  <a:cubicBezTo>
                    <a:pt x="52" y="156"/>
                    <a:pt x="52" y="156"/>
                    <a:pt x="52" y="156"/>
                  </a:cubicBezTo>
                  <a:cubicBezTo>
                    <a:pt x="52" y="156"/>
                    <a:pt x="54" y="155"/>
                    <a:pt x="57" y="155"/>
                  </a:cubicBezTo>
                  <a:cubicBezTo>
                    <a:pt x="58" y="155"/>
                    <a:pt x="59" y="156"/>
                    <a:pt x="60" y="156"/>
                  </a:cubicBezTo>
                  <a:cubicBezTo>
                    <a:pt x="63" y="159"/>
                    <a:pt x="69" y="159"/>
                    <a:pt x="69" y="159"/>
                  </a:cubicBezTo>
                  <a:cubicBezTo>
                    <a:pt x="82" y="159"/>
                    <a:pt x="82" y="159"/>
                    <a:pt x="82" y="159"/>
                  </a:cubicBezTo>
                  <a:cubicBezTo>
                    <a:pt x="89" y="166"/>
                    <a:pt x="89" y="166"/>
                    <a:pt x="89" y="166"/>
                  </a:cubicBezTo>
                  <a:cubicBezTo>
                    <a:pt x="91" y="168"/>
                    <a:pt x="91" y="168"/>
                    <a:pt x="91" y="168"/>
                  </a:cubicBezTo>
                  <a:cubicBezTo>
                    <a:pt x="91" y="167"/>
                    <a:pt x="91" y="167"/>
                    <a:pt x="91" y="167"/>
                  </a:cubicBezTo>
                  <a:cubicBezTo>
                    <a:pt x="91" y="165"/>
                    <a:pt x="91" y="165"/>
                    <a:pt x="91" y="165"/>
                  </a:cubicBezTo>
                  <a:cubicBezTo>
                    <a:pt x="92" y="165"/>
                    <a:pt x="100" y="160"/>
                    <a:pt x="105" y="157"/>
                  </a:cubicBezTo>
                  <a:cubicBezTo>
                    <a:pt x="107" y="156"/>
                    <a:pt x="108" y="154"/>
                    <a:pt x="107" y="152"/>
                  </a:cubicBezTo>
                  <a:cubicBezTo>
                    <a:pt x="107" y="151"/>
                    <a:pt x="107" y="150"/>
                    <a:pt x="110" y="150"/>
                  </a:cubicBezTo>
                  <a:cubicBezTo>
                    <a:pt x="116" y="148"/>
                    <a:pt x="123" y="145"/>
                    <a:pt x="123" y="145"/>
                  </a:cubicBezTo>
                  <a:cubicBezTo>
                    <a:pt x="130" y="139"/>
                    <a:pt x="130" y="139"/>
                    <a:pt x="130" y="139"/>
                  </a:cubicBezTo>
                  <a:cubicBezTo>
                    <a:pt x="131" y="140"/>
                    <a:pt x="131" y="140"/>
                    <a:pt x="131" y="140"/>
                  </a:cubicBezTo>
                  <a:cubicBezTo>
                    <a:pt x="132" y="140"/>
                    <a:pt x="133" y="140"/>
                    <a:pt x="134" y="139"/>
                  </a:cubicBezTo>
                  <a:cubicBezTo>
                    <a:pt x="136" y="136"/>
                    <a:pt x="136" y="136"/>
                    <a:pt x="136" y="136"/>
                  </a:cubicBezTo>
                  <a:cubicBezTo>
                    <a:pt x="141" y="129"/>
                    <a:pt x="141" y="129"/>
                    <a:pt x="141" y="129"/>
                  </a:cubicBezTo>
                  <a:cubicBezTo>
                    <a:pt x="146" y="129"/>
                    <a:pt x="146" y="129"/>
                    <a:pt x="146" y="129"/>
                  </a:cubicBezTo>
                  <a:cubicBezTo>
                    <a:pt x="152" y="122"/>
                    <a:pt x="152" y="122"/>
                    <a:pt x="152" y="122"/>
                  </a:cubicBezTo>
                  <a:cubicBezTo>
                    <a:pt x="156" y="118"/>
                    <a:pt x="156" y="118"/>
                    <a:pt x="156" y="118"/>
                  </a:cubicBezTo>
                  <a:cubicBezTo>
                    <a:pt x="156" y="106"/>
                    <a:pt x="156" y="106"/>
                    <a:pt x="156" y="106"/>
                  </a:cubicBezTo>
                  <a:cubicBezTo>
                    <a:pt x="161" y="106"/>
                    <a:pt x="161" y="106"/>
                    <a:pt x="161" y="106"/>
                  </a:cubicBezTo>
                  <a:cubicBezTo>
                    <a:pt x="161" y="98"/>
                    <a:pt x="161" y="98"/>
                    <a:pt x="161" y="98"/>
                  </a:cubicBezTo>
                  <a:cubicBezTo>
                    <a:pt x="161" y="96"/>
                    <a:pt x="161" y="95"/>
                    <a:pt x="161" y="94"/>
                  </a:cubicBezTo>
                  <a:cubicBezTo>
                    <a:pt x="161" y="92"/>
                    <a:pt x="161" y="91"/>
                    <a:pt x="161" y="89"/>
                  </a:cubicBezTo>
                  <a:cubicBezTo>
                    <a:pt x="162" y="87"/>
                    <a:pt x="161" y="84"/>
                    <a:pt x="161" y="82"/>
                  </a:cubicBezTo>
                  <a:cubicBezTo>
                    <a:pt x="161" y="78"/>
                    <a:pt x="161" y="78"/>
                    <a:pt x="161" y="78"/>
                  </a:cubicBezTo>
                  <a:cubicBezTo>
                    <a:pt x="166" y="65"/>
                    <a:pt x="166" y="65"/>
                    <a:pt x="166" y="65"/>
                  </a:cubicBezTo>
                  <a:cubicBezTo>
                    <a:pt x="168" y="61"/>
                    <a:pt x="168" y="61"/>
                    <a:pt x="168" y="61"/>
                  </a:cubicBezTo>
                  <a:cubicBezTo>
                    <a:pt x="168" y="2"/>
                    <a:pt x="168" y="2"/>
                    <a:pt x="168" y="2"/>
                  </a:cubicBezTo>
                  <a:cubicBezTo>
                    <a:pt x="168" y="0"/>
                    <a:pt x="168" y="0"/>
                    <a:pt x="168" y="0"/>
                  </a:cubicBezTo>
                  <a:cubicBezTo>
                    <a:pt x="124" y="25"/>
                    <a:pt x="124" y="25"/>
                    <a:pt x="124" y="25"/>
                  </a:cubicBezTo>
                  <a:cubicBezTo>
                    <a:pt x="112" y="25"/>
                    <a:pt x="112" y="25"/>
                    <a:pt x="112" y="25"/>
                  </a:cubicBezTo>
                  <a:cubicBezTo>
                    <a:pt x="100" y="29"/>
                    <a:pt x="100" y="29"/>
                    <a:pt x="100" y="29"/>
                  </a:cubicBezTo>
                  <a:cubicBezTo>
                    <a:pt x="84" y="25"/>
                    <a:pt x="84" y="25"/>
                    <a:pt x="84" y="25"/>
                  </a:cubicBezTo>
                  <a:cubicBezTo>
                    <a:pt x="77" y="25"/>
                    <a:pt x="77" y="25"/>
                    <a:pt x="77" y="25"/>
                  </a:cubicBezTo>
                  <a:cubicBezTo>
                    <a:pt x="69" y="17"/>
                    <a:pt x="69" y="17"/>
                    <a:pt x="69" y="17"/>
                  </a:cubicBezTo>
                  <a:cubicBezTo>
                    <a:pt x="61" y="13"/>
                    <a:pt x="61" y="13"/>
                    <a:pt x="61" y="13"/>
                  </a:cubicBezTo>
                  <a:cubicBezTo>
                    <a:pt x="62" y="13"/>
                    <a:pt x="62" y="13"/>
                    <a:pt x="62" y="13"/>
                  </a:cubicBezTo>
                  <a:cubicBezTo>
                    <a:pt x="1" y="13"/>
                    <a:pt x="1" y="13"/>
                    <a:pt x="1" y="13"/>
                  </a:cubicBezTo>
                  <a:lnTo>
                    <a:pt x="0" y="13"/>
                  </a:lnTo>
                  <a:close/>
                </a:path>
              </a:pathLst>
            </a:custGeom>
            <a:solidFill>
              <a:srgbClr val="808080"/>
            </a:solidFill>
            <a:ln w="19050"/>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2000">
                <a:solidFill>
                  <a:schemeClr val="bg1">
                    <a:lumMod val="95000"/>
                  </a:schemeClr>
                </a:solidFill>
              </a:endParaRPr>
            </a:p>
          </p:txBody>
        </p:sp>
        <p:sp>
          <p:nvSpPr>
            <p:cNvPr id="21" name="North Dakota">
              <a:extLst>
                <a:ext uri="{FF2B5EF4-FFF2-40B4-BE49-F238E27FC236}">
                  <a16:creationId xmlns:a16="http://schemas.microsoft.com/office/drawing/2014/main" id="{7AEAB73C-3520-5AA5-DEED-B6111AB1C3F6}"/>
                </a:ext>
              </a:extLst>
            </p:cNvPr>
            <p:cNvSpPr>
              <a:spLocks/>
            </p:cNvSpPr>
            <p:nvPr/>
          </p:nvSpPr>
          <p:spPr bwMode="auto">
            <a:xfrm>
              <a:off x="5239963" y="885931"/>
              <a:ext cx="1135172" cy="608546"/>
            </a:xfrm>
            <a:custGeom>
              <a:avLst/>
              <a:gdLst>
                <a:gd name="T0" fmla="*/ 0 w 679"/>
                <a:gd name="T1" fmla="*/ 364 h 364"/>
                <a:gd name="T2" fmla="*/ 2 w 679"/>
                <a:gd name="T3" fmla="*/ 364 h 364"/>
                <a:gd name="T4" fmla="*/ 679 w 679"/>
                <a:gd name="T5" fmla="*/ 364 h 364"/>
                <a:gd name="T6" fmla="*/ 679 w 679"/>
                <a:gd name="T7" fmla="*/ 362 h 364"/>
                <a:gd name="T8" fmla="*/ 679 w 679"/>
                <a:gd name="T9" fmla="*/ 362 h 364"/>
                <a:gd name="T10" fmla="*/ 674 w 679"/>
                <a:gd name="T11" fmla="*/ 319 h 364"/>
                <a:gd name="T12" fmla="*/ 674 w 679"/>
                <a:gd name="T13" fmla="*/ 291 h 364"/>
                <a:gd name="T14" fmla="*/ 645 w 679"/>
                <a:gd name="T15" fmla="*/ 241 h 364"/>
                <a:gd name="T16" fmla="*/ 645 w 679"/>
                <a:gd name="T17" fmla="*/ 163 h 364"/>
                <a:gd name="T18" fmla="*/ 622 w 679"/>
                <a:gd name="T19" fmla="*/ 118 h 364"/>
                <a:gd name="T20" fmla="*/ 622 w 679"/>
                <a:gd name="T21" fmla="*/ 0 h 364"/>
                <a:gd name="T22" fmla="*/ 0 w 679"/>
                <a:gd name="T23" fmla="*/ 0 h 364"/>
                <a:gd name="T24" fmla="*/ 0 w 679"/>
                <a:gd name="T25" fmla="*/ 364 h 364"/>
                <a:gd name="T26" fmla="*/ 0 w 679"/>
                <a:gd name="T27" fmla="*/ 364 h 364"/>
                <a:gd name="T28" fmla="*/ 0 w 679"/>
                <a:gd name="T29" fmla="*/ 364 h 364"/>
                <a:gd name="T30" fmla="*/ 0 w 679"/>
                <a:gd name="T31" fmla="*/ 364 h 3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79" h="364">
                  <a:moveTo>
                    <a:pt x="0" y="364"/>
                  </a:moveTo>
                  <a:lnTo>
                    <a:pt x="2" y="364"/>
                  </a:lnTo>
                  <a:lnTo>
                    <a:pt x="679" y="364"/>
                  </a:lnTo>
                  <a:lnTo>
                    <a:pt x="679" y="362"/>
                  </a:lnTo>
                  <a:lnTo>
                    <a:pt x="679" y="362"/>
                  </a:lnTo>
                  <a:lnTo>
                    <a:pt x="674" y="319"/>
                  </a:lnTo>
                  <a:lnTo>
                    <a:pt x="674" y="291"/>
                  </a:lnTo>
                  <a:lnTo>
                    <a:pt x="645" y="241"/>
                  </a:lnTo>
                  <a:lnTo>
                    <a:pt x="645" y="163"/>
                  </a:lnTo>
                  <a:lnTo>
                    <a:pt x="622" y="118"/>
                  </a:lnTo>
                  <a:lnTo>
                    <a:pt x="622" y="0"/>
                  </a:lnTo>
                  <a:lnTo>
                    <a:pt x="0" y="0"/>
                  </a:lnTo>
                  <a:lnTo>
                    <a:pt x="0" y="364"/>
                  </a:lnTo>
                  <a:lnTo>
                    <a:pt x="0" y="364"/>
                  </a:lnTo>
                  <a:lnTo>
                    <a:pt x="0" y="364"/>
                  </a:lnTo>
                  <a:lnTo>
                    <a:pt x="0" y="364"/>
                  </a:lnTo>
                  <a:close/>
                </a:path>
              </a:pathLst>
            </a:custGeom>
            <a:solidFill>
              <a:srgbClr val="808080"/>
            </a:solidFill>
            <a:ln w="19050"/>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2000">
                <a:solidFill>
                  <a:schemeClr val="bg1">
                    <a:lumMod val="95000"/>
                  </a:schemeClr>
                </a:solidFill>
              </a:endParaRPr>
            </a:p>
          </p:txBody>
        </p:sp>
        <p:sp>
          <p:nvSpPr>
            <p:cNvPr id="22" name="North Carolina">
              <a:extLst>
                <a:ext uri="{FF2B5EF4-FFF2-40B4-BE49-F238E27FC236}">
                  <a16:creationId xmlns:a16="http://schemas.microsoft.com/office/drawing/2014/main" id="{471A2020-DDB9-B385-96D8-F416FF8D80DF}"/>
                </a:ext>
              </a:extLst>
            </p:cNvPr>
            <p:cNvSpPr>
              <a:spLocks/>
            </p:cNvSpPr>
            <p:nvPr/>
          </p:nvSpPr>
          <p:spPr bwMode="auto">
            <a:xfrm>
              <a:off x="8220833" y="3328472"/>
              <a:ext cx="1395977" cy="648669"/>
            </a:xfrm>
            <a:custGeom>
              <a:avLst/>
              <a:gdLst>
                <a:gd name="T0" fmla="*/ 103 w 353"/>
                <a:gd name="T1" fmla="*/ 22 h 164"/>
                <a:gd name="T2" fmla="*/ 95 w 353"/>
                <a:gd name="T3" fmla="*/ 25 h 164"/>
                <a:gd name="T4" fmla="*/ 94 w 353"/>
                <a:gd name="T5" fmla="*/ 29 h 164"/>
                <a:gd name="T6" fmla="*/ 66 w 353"/>
                <a:gd name="T7" fmla="*/ 34 h 164"/>
                <a:gd name="T8" fmla="*/ 50 w 353"/>
                <a:gd name="T9" fmla="*/ 45 h 164"/>
                <a:gd name="T10" fmla="*/ 42 w 353"/>
                <a:gd name="T11" fmla="*/ 48 h 164"/>
                <a:gd name="T12" fmla="*/ 31 w 353"/>
                <a:gd name="T13" fmla="*/ 52 h 164"/>
                <a:gd name="T14" fmla="*/ 19 w 353"/>
                <a:gd name="T15" fmla="*/ 58 h 164"/>
                <a:gd name="T16" fmla="*/ 7 w 353"/>
                <a:gd name="T17" fmla="*/ 65 h 164"/>
                <a:gd name="T18" fmla="*/ 3 w 353"/>
                <a:gd name="T19" fmla="*/ 70 h 164"/>
                <a:gd name="T20" fmla="*/ 0 w 353"/>
                <a:gd name="T21" fmla="*/ 73 h 164"/>
                <a:gd name="T22" fmla="*/ 0 w 353"/>
                <a:gd name="T23" fmla="*/ 78 h 164"/>
                <a:gd name="T24" fmla="*/ 73 w 353"/>
                <a:gd name="T25" fmla="*/ 74 h 164"/>
                <a:gd name="T26" fmla="*/ 70 w 353"/>
                <a:gd name="T27" fmla="*/ 74 h 164"/>
                <a:gd name="T28" fmla="*/ 75 w 353"/>
                <a:gd name="T29" fmla="*/ 71 h 164"/>
                <a:gd name="T30" fmla="*/ 140 w 353"/>
                <a:gd name="T31" fmla="*/ 71 h 164"/>
                <a:gd name="T32" fmla="*/ 154 w 353"/>
                <a:gd name="T33" fmla="*/ 78 h 164"/>
                <a:gd name="T34" fmla="*/ 193 w 353"/>
                <a:gd name="T35" fmla="*/ 88 h 164"/>
                <a:gd name="T36" fmla="*/ 206 w 353"/>
                <a:gd name="T37" fmla="*/ 95 h 164"/>
                <a:gd name="T38" fmla="*/ 211 w 353"/>
                <a:gd name="T39" fmla="*/ 107 h 164"/>
                <a:gd name="T40" fmla="*/ 226 w 353"/>
                <a:gd name="T41" fmla="*/ 122 h 164"/>
                <a:gd name="T42" fmla="*/ 230 w 353"/>
                <a:gd name="T43" fmla="*/ 125 h 164"/>
                <a:gd name="T44" fmla="*/ 239 w 353"/>
                <a:gd name="T45" fmla="*/ 144 h 164"/>
                <a:gd name="T46" fmla="*/ 255 w 353"/>
                <a:gd name="T47" fmla="*/ 163 h 164"/>
                <a:gd name="T48" fmla="*/ 255 w 353"/>
                <a:gd name="T49" fmla="*/ 163 h 164"/>
                <a:gd name="T50" fmla="*/ 255 w 353"/>
                <a:gd name="T51" fmla="*/ 164 h 164"/>
                <a:gd name="T52" fmla="*/ 271 w 353"/>
                <a:gd name="T53" fmla="*/ 152 h 164"/>
                <a:gd name="T54" fmla="*/ 298 w 353"/>
                <a:gd name="T55" fmla="*/ 133 h 164"/>
                <a:gd name="T56" fmla="*/ 325 w 353"/>
                <a:gd name="T57" fmla="*/ 125 h 164"/>
                <a:gd name="T58" fmla="*/ 325 w 353"/>
                <a:gd name="T59" fmla="*/ 113 h 164"/>
                <a:gd name="T60" fmla="*/ 317 w 353"/>
                <a:gd name="T61" fmla="*/ 117 h 164"/>
                <a:gd name="T62" fmla="*/ 314 w 353"/>
                <a:gd name="T63" fmla="*/ 113 h 164"/>
                <a:gd name="T64" fmla="*/ 317 w 353"/>
                <a:gd name="T65" fmla="*/ 105 h 164"/>
                <a:gd name="T66" fmla="*/ 321 w 353"/>
                <a:gd name="T67" fmla="*/ 98 h 164"/>
                <a:gd name="T68" fmla="*/ 317 w 353"/>
                <a:gd name="T69" fmla="*/ 94 h 164"/>
                <a:gd name="T70" fmla="*/ 325 w 353"/>
                <a:gd name="T71" fmla="*/ 94 h 164"/>
                <a:gd name="T72" fmla="*/ 337 w 353"/>
                <a:gd name="T73" fmla="*/ 98 h 164"/>
                <a:gd name="T74" fmla="*/ 349 w 353"/>
                <a:gd name="T75" fmla="*/ 86 h 164"/>
                <a:gd name="T76" fmla="*/ 349 w 353"/>
                <a:gd name="T77" fmla="*/ 74 h 164"/>
                <a:gd name="T78" fmla="*/ 341 w 353"/>
                <a:gd name="T79" fmla="*/ 82 h 164"/>
                <a:gd name="T80" fmla="*/ 337 w 353"/>
                <a:gd name="T81" fmla="*/ 70 h 164"/>
                <a:gd name="T82" fmla="*/ 314 w 353"/>
                <a:gd name="T83" fmla="*/ 55 h 164"/>
                <a:gd name="T84" fmla="*/ 317 w 353"/>
                <a:gd name="T85" fmla="*/ 62 h 164"/>
                <a:gd name="T86" fmla="*/ 325 w 353"/>
                <a:gd name="T87" fmla="*/ 66 h 164"/>
                <a:gd name="T88" fmla="*/ 337 w 353"/>
                <a:gd name="T89" fmla="*/ 59 h 164"/>
                <a:gd name="T90" fmla="*/ 346 w 353"/>
                <a:gd name="T91" fmla="*/ 59 h 164"/>
                <a:gd name="T92" fmla="*/ 347 w 353"/>
                <a:gd name="T93" fmla="*/ 57 h 164"/>
                <a:gd name="T94" fmla="*/ 341 w 353"/>
                <a:gd name="T95" fmla="*/ 47 h 164"/>
                <a:gd name="T96" fmla="*/ 345 w 353"/>
                <a:gd name="T97" fmla="*/ 23 h 164"/>
                <a:gd name="T98" fmla="*/ 329 w 353"/>
                <a:gd name="T99" fmla="*/ 23 h 164"/>
                <a:gd name="T100" fmla="*/ 321 w 353"/>
                <a:gd name="T101" fmla="*/ 16 h 164"/>
                <a:gd name="T102" fmla="*/ 333 w 353"/>
                <a:gd name="T103" fmla="*/ 16 h 164"/>
                <a:gd name="T104" fmla="*/ 325 w 353"/>
                <a:gd name="T105" fmla="*/ 12 h 164"/>
                <a:gd name="T106" fmla="*/ 325 w 353"/>
                <a:gd name="T107" fmla="*/ 4 h 164"/>
                <a:gd name="T108" fmla="*/ 106 w 353"/>
                <a:gd name="T109" fmla="*/ 0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353" h="164">
                  <a:moveTo>
                    <a:pt x="106" y="15"/>
                  </a:moveTo>
                  <a:cubicBezTo>
                    <a:pt x="103" y="22"/>
                    <a:pt x="103" y="22"/>
                    <a:pt x="103" y="22"/>
                  </a:cubicBezTo>
                  <a:cubicBezTo>
                    <a:pt x="97" y="22"/>
                    <a:pt x="97" y="22"/>
                    <a:pt x="97" y="22"/>
                  </a:cubicBezTo>
                  <a:cubicBezTo>
                    <a:pt x="95" y="25"/>
                    <a:pt x="95" y="25"/>
                    <a:pt x="95" y="25"/>
                  </a:cubicBezTo>
                  <a:cubicBezTo>
                    <a:pt x="94" y="26"/>
                    <a:pt x="94" y="27"/>
                    <a:pt x="94" y="28"/>
                  </a:cubicBezTo>
                  <a:cubicBezTo>
                    <a:pt x="94" y="29"/>
                    <a:pt x="94" y="29"/>
                    <a:pt x="94" y="29"/>
                  </a:cubicBezTo>
                  <a:cubicBezTo>
                    <a:pt x="84" y="34"/>
                    <a:pt x="84" y="34"/>
                    <a:pt x="84" y="34"/>
                  </a:cubicBezTo>
                  <a:cubicBezTo>
                    <a:pt x="66" y="34"/>
                    <a:pt x="66" y="34"/>
                    <a:pt x="66" y="34"/>
                  </a:cubicBezTo>
                  <a:cubicBezTo>
                    <a:pt x="50" y="41"/>
                    <a:pt x="50" y="41"/>
                    <a:pt x="50" y="41"/>
                  </a:cubicBezTo>
                  <a:cubicBezTo>
                    <a:pt x="50" y="45"/>
                    <a:pt x="50" y="45"/>
                    <a:pt x="50" y="45"/>
                  </a:cubicBezTo>
                  <a:cubicBezTo>
                    <a:pt x="46" y="45"/>
                    <a:pt x="46" y="45"/>
                    <a:pt x="46" y="45"/>
                  </a:cubicBezTo>
                  <a:cubicBezTo>
                    <a:pt x="42" y="48"/>
                    <a:pt x="42" y="48"/>
                    <a:pt x="42" y="48"/>
                  </a:cubicBezTo>
                  <a:cubicBezTo>
                    <a:pt x="39" y="48"/>
                    <a:pt x="39" y="48"/>
                    <a:pt x="39" y="48"/>
                  </a:cubicBezTo>
                  <a:cubicBezTo>
                    <a:pt x="31" y="52"/>
                    <a:pt x="31" y="52"/>
                    <a:pt x="31" y="52"/>
                  </a:cubicBezTo>
                  <a:cubicBezTo>
                    <a:pt x="27" y="58"/>
                    <a:pt x="27" y="58"/>
                    <a:pt x="27" y="58"/>
                  </a:cubicBezTo>
                  <a:cubicBezTo>
                    <a:pt x="19" y="58"/>
                    <a:pt x="19" y="58"/>
                    <a:pt x="19" y="58"/>
                  </a:cubicBezTo>
                  <a:cubicBezTo>
                    <a:pt x="15" y="61"/>
                    <a:pt x="15" y="61"/>
                    <a:pt x="15" y="61"/>
                  </a:cubicBezTo>
                  <a:cubicBezTo>
                    <a:pt x="15" y="61"/>
                    <a:pt x="9" y="65"/>
                    <a:pt x="7" y="65"/>
                  </a:cubicBezTo>
                  <a:cubicBezTo>
                    <a:pt x="5" y="65"/>
                    <a:pt x="4" y="68"/>
                    <a:pt x="3" y="70"/>
                  </a:cubicBezTo>
                  <a:cubicBezTo>
                    <a:pt x="3" y="70"/>
                    <a:pt x="3" y="70"/>
                    <a:pt x="3" y="70"/>
                  </a:cubicBezTo>
                  <a:cubicBezTo>
                    <a:pt x="1" y="72"/>
                    <a:pt x="1" y="72"/>
                    <a:pt x="1" y="72"/>
                  </a:cubicBezTo>
                  <a:cubicBezTo>
                    <a:pt x="0" y="73"/>
                    <a:pt x="0" y="73"/>
                    <a:pt x="0" y="73"/>
                  </a:cubicBezTo>
                  <a:cubicBezTo>
                    <a:pt x="0" y="73"/>
                    <a:pt x="0" y="74"/>
                    <a:pt x="0" y="75"/>
                  </a:cubicBezTo>
                  <a:cubicBezTo>
                    <a:pt x="0" y="78"/>
                    <a:pt x="0" y="78"/>
                    <a:pt x="0" y="78"/>
                  </a:cubicBezTo>
                  <a:cubicBezTo>
                    <a:pt x="55" y="78"/>
                    <a:pt x="55" y="78"/>
                    <a:pt x="55" y="78"/>
                  </a:cubicBezTo>
                  <a:cubicBezTo>
                    <a:pt x="73" y="74"/>
                    <a:pt x="73" y="74"/>
                    <a:pt x="73" y="74"/>
                  </a:cubicBezTo>
                  <a:cubicBezTo>
                    <a:pt x="73" y="74"/>
                    <a:pt x="73" y="74"/>
                    <a:pt x="73" y="74"/>
                  </a:cubicBezTo>
                  <a:cubicBezTo>
                    <a:pt x="70" y="74"/>
                    <a:pt x="70" y="74"/>
                    <a:pt x="70" y="74"/>
                  </a:cubicBezTo>
                  <a:cubicBezTo>
                    <a:pt x="73" y="72"/>
                    <a:pt x="73" y="72"/>
                    <a:pt x="73" y="72"/>
                  </a:cubicBezTo>
                  <a:cubicBezTo>
                    <a:pt x="73" y="72"/>
                    <a:pt x="74" y="71"/>
                    <a:pt x="75" y="71"/>
                  </a:cubicBezTo>
                  <a:cubicBezTo>
                    <a:pt x="76" y="71"/>
                    <a:pt x="78" y="70"/>
                    <a:pt x="95" y="70"/>
                  </a:cubicBezTo>
                  <a:cubicBezTo>
                    <a:pt x="109" y="70"/>
                    <a:pt x="127" y="70"/>
                    <a:pt x="140" y="71"/>
                  </a:cubicBezTo>
                  <a:cubicBezTo>
                    <a:pt x="140" y="71"/>
                    <a:pt x="140" y="71"/>
                    <a:pt x="140" y="71"/>
                  </a:cubicBezTo>
                  <a:cubicBezTo>
                    <a:pt x="154" y="78"/>
                    <a:pt x="154" y="78"/>
                    <a:pt x="154" y="78"/>
                  </a:cubicBezTo>
                  <a:cubicBezTo>
                    <a:pt x="165" y="88"/>
                    <a:pt x="165" y="88"/>
                    <a:pt x="165" y="88"/>
                  </a:cubicBezTo>
                  <a:cubicBezTo>
                    <a:pt x="193" y="88"/>
                    <a:pt x="193" y="88"/>
                    <a:pt x="193" y="88"/>
                  </a:cubicBezTo>
                  <a:cubicBezTo>
                    <a:pt x="198" y="90"/>
                    <a:pt x="198" y="90"/>
                    <a:pt x="198" y="90"/>
                  </a:cubicBezTo>
                  <a:cubicBezTo>
                    <a:pt x="206" y="95"/>
                    <a:pt x="206" y="95"/>
                    <a:pt x="206" y="95"/>
                  </a:cubicBezTo>
                  <a:cubicBezTo>
                    <a:pt x="211" y="99"/>
                    <a:pt x="211" y="99"/>
                    <a:pt x="211" y="99"/>
                  </a:cubicBezTo>
                  <a:cubicBezTo>
                    <a:pt x="211" y="107"/>
                    <a:pt x="211" y="107"/>
                    <a:pt x="211" y="107"/>
                  </a:cubicBezTo>
                  <a:cubicBezTo>
                    <a:pt x="220" y="114"/>
                    <a:pt x="220" y="114"/>
                    <a:pt x="220" y="114"/>
                  </a:cubicBezTo>
                  <a:cubicBezTo>
                    <a:pt x="226" y="122"/>
                    <a:pt x="226" y="122"/>
                    <a:pt x="226" y="122"/>
                  </a:cubicBezTo>
                  <a:cubicBezTo>
                    <a:pt x="230" y="125"/>
                    <a:pt x="230" y="125"/>
                    <a:pt x="230" y="125"/>
                  </a:cubicBezTo>
                  <a:cubicBezTo>
                    <a:pt x="230" y="125"/>
                    <a:pt x="230" y="125"/>
                    <a:pt x="230" y="125"/>
                  </a:cubicBezTo>
                  <a:cubicBezTo>
                    <a:pt x="239" y="132"/>
                    <a:pt x="239" y="132"/>
                    <a:pt x="239" y="132"/>
                  </a:cubicBezTo>
                  <a:cubicBezTo>
                    <a:pt x="239" y="144"/>
                    <a:pt x="239" y="144"/>
                    <a:pt x="239" y="144"/>
                  </a:cubicBezTo>
                  <a:cubicBezTo>
                    <a:pt x="254" y="163"/>
                    <a:pt x="254" y="163"/>
                    <a:pt x="254" y="163"/>
                  </a:cubicBezTo>
                  <a:cubicBezTo>
                    <a:pt x="255" y="163"/>
                    <a:pt x="255" y="163"/>
                    <a:pt x="255" y="163"/>
                  </a:cubicBezTo>
                  <a:cubicBezTo>
                    <a:pt x="255" y="163"/>
                    <a:pt x="255" y="163"/>
                    <a:pt x="255" y="163"/>
                  </a:cubicBezTo>
                  <a:cubicBezTo>
                    <a:pt x="255" y="163"/>
                    <a:pt x="255" y="163"/>
                    <a:pt x="255" y="163"/>
                  </a:cubicBezTo>
                  <a:cubicBezTo>
                    <a:pt x="255" y="163"/>
                    <a:pt x="255" y="163"/>
                    <a:pt x="255" y="163"/>
                  </a:cubicBezTo>
                  <a:cubicBezTo>
                    <a:pt x="255" y="164"/>
                    <a:pt x="255" y="164"/>
                    <a:pt x="255" y="164"/>
                  </a:cubicBezTo>
                  <a:cubicBezTo>
                    <a:pt x="271" y="160"/>
                    <a:pt x="271" y="160"/>
                    <a:pt x="271" y="160"/>
                  </a:cubicBezTo>
                  <a:cubicBezTo>
                    <a:pt x="271" y="152"/>
                    <a:pt x="271" y="152"/>
                    <a:pt x="271" y="152"/>
                  </a:cubicBezTo>
                  <a:cubicBezTo>
                    <a:pt x="278" y="141"/>
                    <a:pt x="278" y="141"/>
                    <a:pt x="278" y="141"/>
                  </a:cubicBezTo>
                  <a:cubicBezTo>
                    <a:pt x="298" y="133"/>
                    <a:pt x="298" y="133"/>
                    <a:pt x="298" y="133"/>
                  </a:cubicBezTo>
                  <a:cubicBezTo>
                    <a:pt x="314" y="133"/>
                    <a:pt x="314" y="133"/>
                    <a:pt x="314" y="133"/>
                  </a:cubicBezTo>
                  <a:cubicBezTo>
                    <a:pt x="325" y="125"/>
                    <a:pt x="325" y="125"/>
                    <a:pt x="325" y="125"/>
                  </a:cubicBezTo>
                  <a:cubicBezTo>
                    <a:pt x="325" y="121"/>
                    <a:pt x="325" y="121"/>
                    <a:pt x="325" y="121"/>
                  </a:cubicBezTo>
                  <a:cubicBezTo>
                    <a:pt x="325" y="113"/>
                    <a:pt x="325" y="113"/>
                    <a:pt x="325" y="113"/>
                  </a:cubicBezTo>
                  <a:cubicBezTo>
                    <a:pt x="317" y="113"/>
                    <a:pt x="317" y="113"/>
                    <a:pt x="317" y="113"/>
                  </a:cubicBezTo>
                  <a:cubicBezTo>
                    <a:pt x="317" y="117"/>
                    <a:pt x="317" y="117"/>
                    <a:pt x="317" y="117"/>
                  </a:cubicBezTo>
                  <a:cubicBezTo>
                    <a:pt x="314" y="117"/>
                    <a:pt x="314" y="117"/>
                    <a:pt x="314" y="117"/>
                  </a:cubicBezTo>
                  <a:cubicBezTo>
                    <a:pt x="314" y="113"/>
                    <a:pt x="314" y="113"/>
                    <a:pt x="314" y="113"/>
                  </a:cubicBezTo>
                  <a:cubicBezTo>
                    <a:pt x="317" y="109"/>
                    <a:pt x="317" y="109"/>
                    <a:pt x="317" y="109"/>
                  </a:cubicBezTo>
                  <a:cubicBezTo>
                    <a:pt x="317" y="105"/>
                    <a:pt x="317" y="105"/>
                    <a:pt x="317" y="105"/>
                  </a:cubicBezTo>
                  <a:cubicBezTo>
                    <a:pt x="321" y="102"/>
                    <a:pt x="321" y="102"/>
                    <a:pt x="321" y="102"/>
                  </a:cubicBezTo>
                  <a:cubicBezTo>
                    <a:pt x="321" y="98"/>
                    <a:pt x="321" y="98"/>
                    <a:pt x="321" y="98"/>
                  </a:cubicBezTo>
                  <a:cubicBezTo>
                    <a:pt x="310" y="94"/>
                    <a:pt x="310" y="94"/>
                    <a:pt x="310" y="94"/>
                  </a:cubicBezTo>
                  <a:cubicBezTo>
                    <a:pt x="317" y="94"/>
                    <a:pt x="317" y="94"/>
                    <a:pt x="317" y="94"/>
                  </a:cubicBezTo>
                  <a:cubicBezTo>
                    <a:pt x="321" y="90"/>
                    <a:pt x="321" y="90"/>
                    <a:pt x="321" y="90"/>
                  </a:cubicBezTo>
                  <a:cubicBezTo>
                    <a:pt x="325" y="94"/>
                    <a:pt x="325" y="94"/>
                    <a:pt x="325" y="94"/>
                  </a:cubicBezTo>
                  <a:cubicBezTo>
                    <a:pt x="329" y="98"/>
                    <a:pt x="329" y="98"/>
                    <a:pt x="329" y="98"/>
                  </a:cubicBezTo>
                  <a:cubicBezTo>
                    <a:pt x="337" y="98"/>
                    <a:pt x="337" y="98"/>
                    <a:pt x="337" y="98"/>
                  </a:cubicBezTo>
                  <a:cubicBezTo>
                    <a:pt x="341" y="98"/>
                    <a:pt x="341" y="98"/>
                    <a:pt x="341" y="98"/>
                  </a:cubicBezTo>
                  <a:cubicBezTo>
                    <a:pt x="349" y="86"/>
                    <a:pt x="349" y="86"/>
                    <a:pt x="349" y="86"/>
                  </a:cubicBezTo>
                  <a:cubicBezTo>
                    <a:pt x="353" y="86"/>
                    <a:pt x="353" y="86"/>
                    <a:pt x="353" y="86"/>
                  </a:cubicBezTo>
                  <a:cubicBezTo>
                    <a:pt x="349" y="74"/>
                    <a:pt x="349" y="74"/>
                    <a:pt x="349" y="74"/>
                  </a:cubicBezTo>
                  <a:cubicBezTo>
                    <a:pt x="349" y="70"/>
                    <a:pt x="349" y="70"/>
                    <a:pt x="349" y="70"/>
                  </a:cubicBezTo>
                  <a:cubicBezTo>
                    <a:pt x="341" y="82"/>
                    <a:pt x="341" y="82"/>
                    <a:pt x="341" y="82"/>
                  </a:cubicBezTo>
                  <a:cubicBezTo>
                    <a:pt x="337" y="78"/>
                    <a:pt x="337" y="78"/>
                    <a:pt x="337" y="78"/>
                  </a:cubicBezTo>
                  <a:cubicBezTo>
                    <a:pt x="337" y="70"/>
                    <a:pt x="337" y="70"/>
                    <a:pt x="337" y="70"/>
                  </a:cubicBezTo>
                  <a:cubicBezTo>
                    <a:pt x="317" y="70"/>
                    <a:pt x="317" y="70"/>
                    <a:pt x="317" y="70"/>
                  </a:cubicBezTo>
                  <a:cubicBezTo>
                    <a:pt x="314" y="55"/>
                    <a:pt x="314" y="55"/>
                    <a:pt x="314" y="55"/>
                  </a:cubicBezTo>
                  <a:cubicBezTo>
                    <a:pt x="317" y="55"/>
                    <a:pt x="317" y="55"/>
                    <a:pt x="317" y="55"/>
                  </a:cubicBezTo>
                  <a:cubicBezTo>
                    <a:pt x="317" y="62"/>
                    <a:pt x="317" y="62"/>
                    <a:pt x="317" y="62"/>
                  </a:cubicBezTo>
                  <a:cubicBezTo>
                    <a:pt x="321" y="66"/>
                    <a:pt x="321" y="66"/>
                    <a:pt x="321" y="66"/>
                  </a:cubicBezTo>
                  <a:cubicBezTo>
                    <a:pt x="325" y="66"/>
                    <a:pt x="325" y="66"/>
                    <a:pt x="325" y="66"/>
                  </a:cubicBezTo>
                  <a:cubicBezTo>
                    <a:pt x="333" y="59"/>
                    <a:pt x="333" y="59"/>
                    <a:pt x="333" y="59"/>
                  </a:cubicBezTo>
                  <a:cubicBezTo>
                    <a:pt x="337" y="59"/>
                    <a:pt x="337" y="59"/>
                    <a:pt x="337" y="59"/>
                  </a:cubicBezTo>
                  <a:cubicBezTo>
                    <a:pt x="341" y="59"/>
                    <a:pt x="341" y="59"/>
                    <a:pt x="341" y="59"/>
                  </a:cubicBezTo>
                  <a:cubicBezTo>
                    <a:pt x="346" y="59"/>
                    <a:pt x="346" y="59"/>
                    <a:pt x="346" y="59"/>
                  </a:cubicBezTo>
                  <a:cubicBezTo>
                    <a:pt x="346" y="57"/>
                    <a:pt x="346" y="57"/>
                    <a:pt x="346" y="57"/>
                  </a:cubicBezTo>
                  <a:cubicBezTo>
                    <a:pt x="347" y="57"/>
                    <a:pt x="347" y="57"/>
                    <a:pt x="347" y="57"/>
                  </a:cubicBezTo>
                  <a:cubicBezTo>
                    <a:pt x="345" y="47"/>
                    <a:pt x="345" y="47"/>
                    <a:pt x="345" y="47"/>
                  </a:cubicBezTo>
                  <a:cubicBezTo>
                    <a:pt x="341" y="47"/>
                    <a:pt x="341" y="47"/>
                    <a:pt x="341" y="47"/>
                  </a:cubicBezTo>
                  <a:cubicBezTo>
                    <a:pt x="345" y="35"/>
                    <a:pt x="345" y="35"/>
                    <a:pt x="345" y="35"/>
                  </a:cubicBezTo>
                  <a:cubicBezTo>
                    <a:pt x="345" y="23"/>
                    <a:pt x="345" y="23"/>
                    <a:pt x="345" y="23"/>
                  </a:cubicBezTo>
                  <a:cubicBezTo>
                    <a:pt x="333" y="23"/>
                    <a:pt x="333" y="23"/>
                    <a:pt x="333" y="23"/>
                  </a:cubicBezTo>
                  <a:cubicBezTo>
                    <a:pt x="329" y="23"/>
                    <a:pt x="329" y="23"/>
                    <a:pt x="329" y="23"/>
                  </a:cubicBezTo>
                  <a:cubicBezTo>
                    <a:pt x="321" y="20"/>
                    <a:pt x="321" y="20"/>
                    <a:pt x="321" y="20"/>
                  </a:cubicBezTo>
                  <a:cubicBezTo>
                    <a:pt x="321" y="16"/>
                    <a:pt x="321" y="16"/>
                    <a:pt x="321" y="16"/>
                  </a:cubicBezTo>
                  <a:cubicBezTo>
                    <a:pt x="329" y="16"/>
                    <a:pt x="329" y="16"/>
                    <a:pt x="329" y="16"/>
                  </a:cubicBezTo>
                  <a:cubicBezTo>
                    <a:pt x="333" y="16"/>
                    <a:pt x="333" y="16"/>
                    <a:pt x="333" y="16"/>
                  </a:cubicBezTo>
                  <a:cubicBezTo>
                    <a:pt x="329" y="12"/>
                    <a:pt x="329" y="12"/>
                    <a:pt x="329" y="12"/>
                  </a:cubicBezTo>
                  <a:cubicBezTo>
                    <a:pt x="325" y="12"/>
                    <a:pt x="325" y="12"/>
                    <a:pt x="325" y="12"/>
                  </a:cubicBezTo>
                  <a:cubicBezTo>
                    <a:pt x="325" y="8"/>
                    <a:pt x="325" y="8"/>
                    <a:pt x="325" y="8"/>
                  </a:cubicBezTo>
                  <a:cubicBezTo>
                    <a:pt x="325" y="4"/>
                    <a:pt x="325" y="4"/>
                    <a:pt x="325" y="4"/>
                  </a:cubicBezTo>
                  <a:cubicBezTo>
                    <a:pt x="329" y="0"/>
                    <a:pt x="329" y="0"/>
                    <a:pt x="329" y="0"/>
                  </a:cubicBezTo>
                  <a:cubicBezTo>
                    <a:pt x="106" y="0"/>
                    <a:pt x="106" y="0"/>
                    <a:pt x="106" y="0"/>
                  </a:cubicBezTo>
                  <a:lnTo>
                    <a:pt x="106" y="15"/>
                  </a:lnTo>
                  <a:close/>
                </a:path>
              </a:pathLst>
            </a:custGeom>
            <a:solidFill>
              <a:srgbClr val="808080"/>
            </a:solidFill>
            <a:ln w="19050"/>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2000" dirty="0">
                <a:solidFill>
                  <a:schemeClr val="bg1">
                    <a:lumMod val="95000"/>
                  </a:schemeClr>
                </a:solidFill>
              </a:endParaRPr>
            </a:p>
          </p:txBody>
        </p:sp>
        <p:sp>
          <p:nvSpPr>
            <p:cNvPr id="23" name="New York">
              <a:extLst>
                <a:ext uri="{FF2B5EF4-FFF2-40B4-BE49-F238E27FC236}">
                  <a16:creationId xmlns:a16="http://schemas.microsoft.com/office/drawing/2014/main" id="{5C86EB5F-8967-9EFF-836A-285F6BDA1082}"/>
                </a:ext>
              </a:extLst>
            </p:cNvPr>
            <p:cNvSpPr>
              <a:spLocks noEditPoints="1"/>
            </p:cNvSpPr>
            <p:nvPr/>
          </p:nvSpPr>
          <p:spPr bwMode="auto">
            <a:xfrm>
              <a:off x="8948079" y="1783703"/>
              <a:ext cx="1203717" cy="896100"/>
            </a:xfrm>
            <a:custGeom>
              <a:avLst/>
              <a:gdLst>
                <a:gd name="T0" fmla="*/ 269 w 304"/>
                <a:gd name="T1" fmla="*/ 190 h 226"/>
                <a:gd name="T2" fmla="*/ 269 w 304"/>
                <a:gd name="T3" fmla="*/ 135 h 226"/>
                <a:gd name="T4" fmla="*/ 273 w 304"/>
                <a:gd name="T5" fmla="*/ 106 h 226"/>
                <a:gd name="T6" fmla="*/ 269 w 304"/>
                <a:gd name="T7" fmla="*/ 0 h 226"/>
                <a:gd name="T8" fmla="*/ 169 w 304"/>
                <a:gd name="T9" fmla="*/ 19 h 226"/>
                <a:gd name="T10" fmla="*/ 141 w 304"/>
                <a:gd name="T11" fmla="*/ 47 h 226"/>
                <a:gd name="T12" fmla="*/ 149 w 304"/>
                <a:gd name="T13" fmla="*/ 54 h 226"/>
                <a:gd name="T14" fmla="*/ 145 w 304"/>
                <a:gd name="T15" fmla="*/ 62 h 226"/>
                <a:gd name="T16" fmla="*/ 149 w 304"/>
                <a:gd name="T17" fmla="*/ 78 h 226"/>
                <a:gd name="T18" fmla="*/ 118 w 304"/>
                <a:gd name="T19" fmla="*/ 90 h 226"/>
                <a:gd name="T20" fmla="*/ 94 w 304"/>
                <a:gd name="T21" fmla="*/ 93 h 226"/>
                <a:gd name="T22" fmla="*/ 36 w 304"/>
                <a:gd name="T23" fmla="*/ 93 h 226"/>
                <a:gd name="T24" fmla="*/ 32 w 304"/>
                <a:gd name="T25" fmla="*/ 129 h 226"/>
                <a:gd name="T26" fmla="*/ 0 w 304"/>
                <a:gd name="T27" fmla="*/ 148 h 226"/>
                <a:gd name="T28" fmla="*/ 179 w 304"/>
                <a:gd name="T29" fmla="*/ 150 h 226"/>
                <a:gd name="T30" fmla="*/ 179 w 304"/>
                <a:gd name="T31" fmla="*/ 172 h 226"/>
                <a:gd name="T32" fmla="*/ 188 w 304"/>
                <a:gd name="T33" fmla="*/ 178 h 226"/>
                <a:gd name="T34" fmla="*/ 198 w 304"/>
                <a:gd name="T35" fmla="*/ 193 h 226"/>
                <a:gd name="T36" fmla="*/ 214 w 304"/>
                <a:gd name="T37" fmla="*/ 202 h 226"/>
                <a:gd name="T38" fmla="*/ 236 w 304"/>
                <a:gd name="T39" fmla="*/ 219 h 226"/>
                <a:gd name="T40" fmla="*/ 247 w 304"/>
                <a:gd name="T41" fmla="*/ 210 h 226"/>
                <a:gd name="T42" fmla="*/ 239 w 304"/>
                <a:gd name="T43" fmla="*/ 220 h 226"/>
                <a:gd name="T44" fmla="*/ 238 w 304"/>
                <a:gd name="T45" fmla="*/ 222 h 226"/>
                <a:gd name="T46" fmla="*/ 236 w 304"/>
                <a:gd name="T47" fmla="*/ 225 h 226"/>
                <a:gd name="T48" fmla="*/ 239 w 304"/>
                <a:gd name="T49" fmla="*/ 225 h 226"/>
                <a:gd name="T50" fmla="*/ 241 w 304"/>
                <a:gd name="T51" fmla="*/ 223 h 226"/>
                <a:gd name="T52" fmla="*/ 242 w 304"/>
                <a:gd name="T53" fmla="*/ 221 h 226"/>
                <a:gd name="T54" fmla="*/ 299 w 304"/>
                <a:gd name="T55" fmla="*/ 200 h 226"/>
                <a:gd name="T56" fmla="*/ 298 w 304"/>
                <a:gd name="T57" fmla="*/ 200 h 226"/>
                <a:gd name="T58" fmla="*/ 299 w 304"/>
                <a:gd name="T59" fmla="*/ 200 h 226"/>
                <a:gd name="T60" fmla="*/ 302 w 304"/>
                <a:gd name="T61" fmla="*/ 207 h 226"/>
                <a:gd name="T62" fmla="*/ 298 w 304"/>
                <a:gd name="T63" fmla="*/ 209 h 226"/>
                <a:gd name="T64" fmla="*/ 296 w 304"/>
                <a:gd name="T65" fmla="*/ 208 h 226"/>
                <a:gd name="T66" fmla="*/ 294 w 304"/>
                <a:gd name="T67" fmla="*/ 209 h 226"/>
                <a:gd name="T68" fmla="*/ 291 w 304"/>
                <a:gd name="T69" fmla="*/ 209 h 226"/>
                <a:gd name="T70" fmla="*/ 288 w 304"/>
                <a:gd name="T71" fmla="*/ 212 h 226"/>
                <a:gd name="T72" fmla="*/ 284 w 304"/>
                <a:gd name="T73" fmla="*/ 212 h 226"/>
                <a:gd name="T74" fmla="*/ 290 w 304"/>
                <a:gd name="T75" fmla="*/ 207 h 226"/>
                <a:gd name="T76" fmla="*/ 290 w 304"/>
                <a:gd name="T77" fmla="*/ 205 h 226"/>
                <a:gd name="T78" fmla="*/ 284 w 304"/>
                <a:gd name="T79" fmla="*/ 209 h 226"/>
                <a:gd name="T80" fmla="*/ 270 w 304"/>
                <a:gd name="T81" fmla="*/ 211 h 226"/>
                <a:gd name="T82" fmla="*/ 264 w 304"/>
                <a:gd name="T83" fmla="*/ 212 h 226"/>
                <a:gd name="T84" fmla="*/ 259 w 304"/>
                <a:gd name="T85" fmla="*/ 212 h 226"/>
                <a:gd name="T86" fmla="*/ 251 w 304"/>
                <a:gd name="T87" fmla="*/ 216 h 226"/>
                <a:gd name="T88" fmla="*/ 247 w 304"/>
                <a:gd name="T89" fmla="*/ 216 h 226"/>
                <a:gd name="T90" fmla="*/ 244 w 304"/>
                <a:gd name="T91" fmla="*/ 219 h 226"/>
                <a:gd name="T92" fmla="*/ 244 w 304"/>
                <a:gd name="T93" fmla="*/ 221 h 226"/>
                <a:gd name="T94" fmla="*/ 245 w 304"/>
                <a:gd name="T95" fmla="*/ 223 h 226"/>
                <a:gd name="T96" fmla="*/ 250 w 304"/>
                <a:gd name="T97" fmla="*/ 223 h 226"/>
                <a:gd name="T98" fmla="*/ 253 w 304"/>
                <a:gd name="T99" fmla="*/ 222 h 226"/>
                <a:gd name="T100" fmla="*/ 256 w 304"/>
                <a:gd name="T101" fmla="*/ 222 h 226"/>
                <a:gd name="T102" fmla="*/ 259 w 304"/>
                <a:gd name="T103" fmla="*/ 222 h 226"/>
                <a:gd name="T104" fmla="*/ 264 w 304"/>
                <a:gd name="T105" fmla="*/ 221 h 226"/>
                <a:gd name="T106" fmla="*/ 269 w 304"/>
                <a:gd name="T107" fmla="*/ 221 h 226"/>
                <a:gd name="T108" fmla="*/ 273 w 304"/>
                <a:gd name="T109" fmla="*/ 219 h 226"/>
                <a:gd name="T110" fmla="*/ 279 w 304"/>
                <a:gd name="T111" fmla="*/ 218 h 226"/>
                <a:gd name="T112" fmla="*/ 285 w 304"/>
                <a:gd name="T113" fmla="*/ 216 h 226"/>
                <a:gd name="T114" fmla="*/ 288 w 304"/>
                <a:gd name="T115" fmla="*/ 216 h 226"/>
                <a:gd name="T116" fmla="*/ 292 w 304"/>
                <a:gd name="T117" fmla="*/ 214 h 226"/>
                <a:gd name="T118" fmla="*/ 295 w 304"/>
                <a:gd name="T119" fmla="*/ 212 h 226"/>
                <a:gd name="T120" fmla="*/ 298 w 304"/>
                <a:gd name="T121" fmla="*/ 210 h 226"/>
                <a:gd name="T122" fmla="*/ 302 w 304"/>
                <a:gd name="T123" fmla="*/ 209 h 226"/>
                <a:gd name="T124" fmla="*/ 304 w 304"/>
                <a:gd name="T125" fmla="*/ 207 h 2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04" h="226">
                  <a:moveTo>
                    <a:pt x="262" y="205"/>
                  </a:moveTo>
                  <a:cubicBezTo>
                    <a:pt x="262" y="195"/>
                    <a:pt x="262" y="195"/>
                    <a:pt x="262" y="195"/>
                  </a:cubicBezTo>
                  <a:cubicBezTo>
                    <a:pt x="269" y="190"/>
                    <a:pt x="269" y="190"/>
                    <a:pt x="269" y="190"/>
                  </a:cubicBezTo>
                  <a:cubicBezTo>
                    <a:pt x="269" y="189"/>
                    <a:pt x="269" y="189"/>
                    <a:pt x="269" y="189"/>
                  </a:cubicBezTo>
                  <a:cubicBezTo>
                    <a:pt x="269" y="186"/>
                    <a:pt x="270" y="172"/>
                    <a:pt x="270" y="158"/>
                  </a:cubicBezTo>
                  <a:cubicBezTo>
                    <a:pt x="270" y="147"/>
                    <a:pt x="270" y="137"/>
                    <a:pt x="269" y="135"/>
                  </a:cubicBezTo>
                  <a:cubicBezTo>
                    <a:pt x="268" y="135"/>
                    <a:pt x="267" y="132"/>
                    <a:pt x="272" y="112"/>
                  </a:cubicBezTo>
                  <a:cubicBezTo>
                    <a:pt x="273" y="108"/>
                    <a:pt x="273" y="108"/>
                    <a:pt x="273" y="108"/>
                  </a:cubicBezTo>
                  <a:cubicBezTo>
                    <a:pt x="273" y="106"/>
                    <a:pt x="273" y="106"/>
                    <a:pt x="273" y="106"/>
                  </a:cubicBezTo>
                  <a:cubicBezTo>
                    <a:pt x="274" y="102"/>
                    <a:pt x="275" y="98"/>
                    <a:pt x="276" y="96"/>
                  </a:cubicBezTo>
                  <a:cubicBezTo>
                    <a:pt x="269" y="85"/>
                    <a:pt x="269" y="85"/>
                    <a:pt x="269" y="85"/>
                  </a:cubicBezTo>
                  <a:cubicBezTo>
                    <a:pt x="269" y="0"/>
                    <a:pt x="269" y="0"/>
                    <a:pt x="269" y="0"/>
                  </a:cubicBezTo>
                  <a:cubicBezTo>
                    <a:pt x="268" y="0"/>
                    <a:pt x="268" y="0"/>
                    <a:pt x="268" y="0"/>
                  </a:cubicBezTo>
                  <a:cubicBezTo>
                    <a:pt x="192" y="0"/>
                    <a:pt x="192" y="0"/>
                    <a:pt x="192" y="0"/>
                  </a:cubicBezTo>
                  <a:cubicBezTo>
                    <a:pt x="169" y="19"/>
                    <a:pt x="169" y="19"/>
                    <a:pt x="169" y="19"/>
                  </a:cubicBezTo>
                  <a:cubicBezTo>
                    <a:pt x="161" y="35"/>
                    <a:pt x="161" y="35"/>
                    <a:pt x="161" y="35"/>
                  </a:cubicBezTo>
                  <a:cubicBezTo>
                    <a:pt x="145" y="43"/>
                    <a:pt x="145" y="43"/>
                    <a:pt x="145" y="43"/>
                  </a:cubicBezTo>
                  <a:cubicBezTo>
                    <a:pt x="141" y="47"/>
                    <a:pt x="141" y="47"/>
                    <a:pt x="141" y="47"/>
                  </a:cubicBezTo>
                  <a:cubicBezTo>
                    <a:pt x="145" y="50"/>
                    <a:pt x="145" y="50"/>
                    <a:pt x="145" y="50"/>
                  </a:cubicBezTo>
                  <a:cubicBezTo>
                    <a:pt x="149" y="50"/>
                    <a:pt x="149" y="50"/>
                    <a:pt x="149" y="50"/>
                  </a:cubicBezTo>
                  <a:cubicBezTo>
                    <a:pt x="149" y="54"/>
                    <a:pt x="149" y="54"/>
                    <a:pt x="149" y="54"/>
                  </a:cubicBezTo>
                  <a:cubicBezTo>
                    <a:pt x="149" y="58"/>
                    <a:pt x="149" y="58"/>
                    <a:pt x="149" y="58"/>
                  </a:cubicBezTo>
                  <a:cubicBezTo>
                    <a:pt x="145" y="58"/>
                    <a:pt x="145" y="58"/>
                    <a:pt x="145" y="58"/>
                  </a:cubicBezTo>
                  <a:cubicBezTo>
                    <a:pt x="145" y="62"/>
                    <a:pt x="145" y="62"/>
                    <a:pt x="145" y="62"/>
                  </a:cubicBezTo>
                  <a:cubicBezTo>
                    <a:pt x="149" y="66"/>
                    <a:pt x="149" y="66"/>
                    <a:pt x="149" y="66"/>
                  </a:cubicBezTo>
                  <a:cubicBezTo>
                    <a:pt x="149" y="70"/>
                    <a:pt x="149" y="70"/>
                    <a:pt x="149" y="70"/>
                  </a:cubicBezTo>
                  <a:cubicBezTo>
                    <a:pt x="149" y="78"/>
                    <a:pt x="149" y="78"/>
                    <a:pt x="149" y="78"/>
                  </a:cubicBezTo>
                  <a:cubicBezTo>
                    <a:pt x="137" y="78"/>
                    <a:pt x="137" y="78"/>
                    <a:pt x="137" y="78"/>
                  </a:cubicBezTo>
                  <a:cubicBezTo>
                    <a:pt x="126" y="90"/>
                    <a:pt x="126" y="90"/>
                    <a:pt x="126" y="90"/>
                  </a:cubicBezTo>
                  <a:cubicBezTo>
                    <a:pt x="118" y="90"/>
                    <a:pt x="118" y="90"/>
                    <a:pt x="118" y="90"/>
                  </a:cubicBezTo>
                  <a:cubicBezTo>
                    <a:pt x="106" y="90"/>
                    <a:pt x="106" y="90"/>
                    <a:pt x="106" y="90"/>
                  </a:cubicBezTo>
                  <a:cubicBezTo>
                    <a:pt x="102" y="90"/>
                    <a:pt x="102" y="90"/>
                    <a:pt x="102" y="90"/>
                  </a:cubicBezTo>
                  <a:cubicBezTo>
                    <a:pt x="94" y="93"/>
                    <a:pt x="94" y="93"/>
                    <a:pt x="94" y="93"/>
                  </a:cubicBezTo>
                  <a:cubicBezTo>
                    <a:pt x="91" y="90"/>
                    <a:pt x="91" y="90"/>
                    <a:pt x="91" y="90"/>
                  </a:cubicBezTo>
                  <a:cubicBezTo>
                    <a:pt x="75" y="86"/>
                    <a:pt x="75" y="86"/>
                    <a:pt x="75" y="86"/>
                  </a:cubicBezTo>
                  <a:cubicBezTo>
                    <a:pt x="36" y="93"/>
                    <a:pt x="36" y="93"/>
                    <a:pt x="36" y="93"/>
                  </a:cubicBezTo>
                  <a:cubicBezTo>
                    <a:pt x="44" y="117"/>
                    <a:pt x="44" y="117"/>
                    <a:pt x="44" y="117"/>
                  </a:cubicBezTo>
                  <a:cubicBezTo>
                    <a:pt x="36" y="121"/>
                    <a:pt x="36" y="121"/>
                    <a:pt x="36" y="121"/>
                  </a:cubicBezTo>
                  <a:cubicBezTo>
                    <a:pt x="32" y="129"/>
                    <a:pt x="32" y="129"/>
                    <a:pt x="32" y="129"/>
                  </a:cubicBezTo>
                  <a:cubicBezTo>
                    <a:pt x="28" y="129"/>
                    <a:pt x="28" y="129"/>
                    <a:pt x="28" y="129"/>
                  </a:cubicBezTo>
                  <a:cubicBezTo>
                    <a:pt x="1" y="148"/>
                    <a:pt x="1" y="148"/>
                    <a:pt x="1" y="148"/>
                  </a:cubicBezTo>
                  <a:cubicBezTo>
                    <a:pt x="0" y="148"/>
                    <a:pt x="0" y="148"/>
                    <a:pt x="0" y="148"/>
                  </a:cubicBezTo>
                  <a:cubicBezTo>
                    <a:pt x="0" y="149"/>
                    <a:pt x="0" y="149"/>
                    <a:pt x="0" y="149"/>
                  </a:cubicBezTo>
                  <a:cubicBezTo>
                    <a:pt x="1" y="150"/>
                    <a:pt x="1" y="150"/>
                    <a:pt x="1" y="150"/>
                  </a:cubicBezTo>
                  <a:cubicBezTo>
                    <a:pt x="179" y="150"/>
                    <a:pt x="179" y="150"/>
                    <a:pt x="179" y="150"/>
                  </a:cubicBezTo>
                  <a:cubicBezTo>
                    <a:pt x="179" y="151"/>
                    <a:pt x="180" y="156"/>
                    <a:pt x="180" y="164"/>
                  </a:cubicBezTo>
                  <a:cubicBezTo>
                    <a:pt x="180" y="166"/>
                    <a:pt x="180" y="168"/>
                    <a:pt x="181" y="169"/>
                  </a:cubicBezTo>
                  <a:cubicBezTo>
                    <a:pt x="179" y="172"/>
                    <a:pt x="179" y="172"/>
                    <a:pt x="179" y="172"/>
                  </a:cubicBezTo>
                  <a:cubicBezTo>
                    <a:pt x="183" y="169"/>
                    <a:pt x="183" y="169"/>
                    <a:pt x="183" y="169"/>
                  </a:cubicBezTo>
                  <a:cubicBezTo>
                    <a:pt x="183" y="169"/>
                    <a:pt x="183" y="169"/>
                    <a:pt x="184" y="169"/>
                  </a:cubicBezTo>
                  <a:cubicBezTo>
                    <a:pt x="188" y="178"/>
                    <a:pt x="188" y="178"/>
                    <a:pt x="188" y="178"/>
                  </a:cubicBezTo>
                  <a:cubicBezTo>
                    <a:pt x="190" y="185"/>
                    <a:pt x="190" y="185"/>
                    <a:pt x="190" y="185"/>
                  </a:cubicBezTo>
                  <a:cubicBezTo>
                    <a:pt x="197" y="193"/>
                    <a:pt x="197" y="193"/>
                    <a:pt x="197" y="193"/>
                  </a:cubicBezTo>
                  <a:cubicBezTo>
                    <a:pt x="198" y="193"/>
                    <a:pt x="198" y="193"/>
                    <a:pt x="198" y="193"/>
                  </a:cubicBezTo>
                  <a:cubicBezTo>
                    <a:pt x="199" y="193"/>
                    <a:pt x="199" y="193"/>
                    <a:pt x="199" y="193"/>
                  </a:cubicBezTo>
                  <a:cubicBezTo>
                    <a:pt x="203" y="193"/>
                    <a:pt x="203" y="193"/>
                    <a:pt x="203" y="193"/>
                  </a:cubicBezTo>
                  <a:cubicBezTo>
                    <a:pt x="214" y="202"/>
                    <a:pt x="214" y="202"/>
                    <a:pt x="214" y="202"/>
                  </a:cubicBezTo>
                  <a:cubicBezTo>
                    <a:pt x="224" y="211"/>
                    <a:pt x="224" y="211"/>
                    <a:pt x="224" y="211"/>
                  </a:cubicBezTo>
                  <a:cubicBezTo>
                    <a:pt x="230" y="211"/>
                    <a:pt x="230" y="211"/>
                    <a:pt x="230" y="211"/>
                  </a:cubicBezTo>
                  <a:cubicBezTo>
                    <a:pt x="236" y="219"/>
                    <a:pt x="236" y="219"/>
                    <a:pt x="236" y="219"/>
                  </a:cubicBezTo>
                  <a:cubicBezTo>
                    <a:pt x="239" y="214"/>
                    <a:pt x="239" y="214"/>
                    <a:pt x="239" y="214"/>
                  </a:cubicBezTo>
                  <a:cubicBezTo>
                    <a:pt x="243" y="214"/>
                    <a:pt x="243" y="214"/>
                    <a:pt x="243" y="214"/>
                  </a:cubicBezTo>
                  <a:cubicBezTo>
                    <a:pt x="247" y="210"/>
                    <a:pt x="247" y="210"/>
                    <a:pt x="247" y="210"/>
                  </a:cubicBezTo>
                  <a:cubicBezTo>
                    <a:pt x="262" y="205"/>
                    <a:pt x="262" y="205"/>
                    <a:pt x="262" y="205"/>
                  </a:cubicBezTo>
                  <a:close/>
                  <a:moveTo>
                    <a:pt x="240" y="221"/>
                  </a:moveTo>
                  <a:cubicBezTo>
                    <a:pt x="239" y="220"/>
                    <a:pt x="239" y="220"/>
                    <a:pt x="239" y="220"/>
                  </a:cubicBezTo>
                  <a:cubicBezTo>
                    <a:pt x="238" y="221"/>
                    <a:pt x="238" y="221"/>
                    <a:pt x="238" y="221"/>
                  </a:cubicBezTo>
                  <a:cubicBezTo>
                    <a:pt x="238" y="222"/>
                    <a:pt x="238" y="222"/>
                    <a:pt x="238" y="222"/>
                  </a:cubicBezTo>
                  <a:cubicBezTo>
                    <a:pt x="238" y="222"/>
                    <a:pt x="238" y="222"/>
                    <a:pt x="238" y="222"/>
                  </a:cubicBezTo>
                  <a:cubicBezTo>
                    <a:pt x="237" y="223"/>
                    <a:pt x="237" y="223"/>
                    <a:pt x="237" y="223"/>
                  </a:cubicBezTo>
                  <a:cubicBezTo>
                    <a:pt x="237" y="224"/>
                    <a:pt x="237" y="224"/>
                    <a:pt x="237" y="224"/>
                  </a:cubicBezTo>
                  <a:cubicBezTo>
                    <a:pt x="236" y="225"/>
                    <a:pt x="236" y="225"/>
                    <a:pt x="236" y="225"/>
                  </a:cubicBezTo>
                  <a:cubicBezTo>
                    <a:pt x="236" y="226"/>
                    <a:pt x="236" y="226"/>
                    <a:pt x="236" y="226"/>
                  </a:cubicBezTo>
                  <a:cubicBezTo>
                    <a:pt x="238" y="226"/>
                    <a:pt x="238" y="226"/>
                    <a:pt x="238" y="226"/>
                  </a:cubicBezTo>
                  <a:cubicBezTo>
                    <a:pt x="239" y="225"/>
                    <a:pt x="239" y="225"/>
                    <a:pt x="239" y="225"/>
                  </a:cubicBezTo>
                  <a:cubicBezTo>
                    <a:pt x="240" y="225"/>
                    <a:pt x="240" y="225"/>
                    <a:pt x="240" y="225"/>
                  </a:cubicBezTo>
                  <a:cubicBezTo>
                    <a:pt x="240" y="224"/>
                    <a:pt x="240" y="224"/>
                    <a:pt x="240" y="224"/>
                  </a:cubicBezTo>
                  <a:cubicBezTo>
                    <a:pt x="241" y="223"/>
                    <a:pt x="241" y="223"/>
                    <a:pt x="241" y="223"/>
                  </a:cubicBezTo>
                  <a:cubicBezTo>
                    <a:pt x="242" y="223"/>
                    <a:pt x="242" y="223"/>
                    <a:pt x="242" y="223"/>
                  </a:cubicBezTo>
                  <a:cubicBezTo>
                    <a:pt x="242" y="222"/>
                    <a:pt x="242" y="222"/>
                    <a:pt x="242" y="222"/>
                  </a:cubicBezTo>
                  <a:cubicBezTo>
                    <a:pt x="242" y="221"/>
                    <a:pt x="242" y="221"/>
                    <a:pt x="242" y="221"/>
                  </a:cubicBezTo>
                  <a:cubicBezTo>
                    <a:pt x="241" y="221"/>
                    <a:pt x="241" y="221"/>
                    <a:pt x="241" y="221"/>
                  </a:cubicBezTo>
                  <a:lnTo>
                    <a:pt x="240" y="221"/>
                  </a:lnTo>
                  <a:close/>
                  <a:moveTo>
                    <a:pt x="299" y="200"/>
                  </a:moveTo>
                  <a:cubicBezTo>
                    <a:pt x="300" y="199"/>
                    <a:pt x="300" y="199"/>
                    <a:pt x="300" y="199"/>
                  </a:cubicBezTo>
                  <a:cubicBezTo>
                    <a:pt x="298" y="199"/>
                    <a:pt x="298" y="199"/>
                    <a:pt x="298" y="199"/>
                  </a:cubicBezTo>
                  <a:cubicBezTo>
                    <a:pt x="298" y="200"/>
                    <a:pt x="298" y="200"/>
                    <a:pt x="298" y="200"/>
                  </a:cubicBezTo>
                  <a:cubicBezTo>
                    <a:pt x="298" y="201"/>
                    <a:pt x="298" y="201"/>
                    <a:pt x="298" y="201"/>
                  </a:cubicBezTo>
                  <a:cubicBezTo>
                    <a:pt x="299" y="201"/>
                    <a:pt x="299" y="201"/>
                    <a:pt x="299" y="201"/>
                  </a:cubicBezTo>
                  <a:lnTo>
                    <a:pt x="299" y="200"/>
                  </a:lnTo>
                  <a:close/>
                  <a:moveTo>
                    <a:pt x="303" y="207"/>
                  </a:moveTo>
                  <a:cubicBezTo>
                    <a:pt x="302" y="207"/>
                    <a:pt x="302" y="207"/>
                    <a:pt x="302" y="207"/>
                  </a:cubicBezTo>
                  <a:cubicBezTo>
                    <a:pt x="302" y="207"/>
                    <a:pt x="302" y="207"/>
                    <a:pt x="302" y="207"/>
                  </a:cubicBezTo>
                  <a:cubicBezTo>
                    <a:pt x="301" y="208"/>
                    <a:pt x="301" y="208"/>
                    <a:pt x="301" y="208"/>
                  </a:cubicBezTo>
                  <a:cubicBezTo>
                    <a:pt x="300" y="208"/>
                    <a:pt x="300" y="208"/>
                    <a:pt x="300" y="208"/>
                  </a:cubicBezTo>
                  <a:cubicBezTo>
                    <a:pt x="298" y="209"/>
                    <a:pt x="298" y="209"/>
                    <a:pt x="298" y="209"/>
                  </a:cubicBezTo>
                  <a:cubicBezTo>
                    <a:pt x="297" y="209"/>
                    <a:pt x="297" y="209"/>
                    <a:pt x="297" y="209"/>
                  </a:cubicBezTo>
                  <a:cubicBezTo>
                    <a:pt x="297" y="208"/>
                    <a:pt x="297" y="208"/>
                    <a:pt x="297" y="208"/>
                  </a:cubicBezTo>
                  <a:cubicBezTo>
                    <a:pt x="296" y="208"/>
                    <a:pt x="296" y="208"/>
                    <a:pt x="296" y="208"/>
                  </a:cubicBezTo>
                  <a:cubicBezTo>
                    <a:pt x="296" y="208"/>
                    <a:pt x="296" y="208"/>
                    <a:pt x="296" y="208"/>
                  </a:cubicBezTo>
                  <a:cubicBezTo>
                    <a:pt x="296" y="209"/>
                    <a:pt x="295" y="208"/>
                    <a:pt x="295" y="208"/>
                  </a:cubicBezTo>
                  <a:cubicBezTo>
                    <a:pt x="294" y="209"/>
                    <a:pt x="294" y="209"/>
                    <a:pt x="294" y="209"/>
                  </a:cubicBezTo>
                  <a:cubicBezTo>
                    <a:pt x="293" y="209"/>
                    <a:pt x="293" y="209"/>
                    <a:pt x="293" y="209"/>
                  </a:cubicBezTo>
                  <a:cubicBezTo>
                    <a:pt x="292" y="209"/>
                    <a:pt x="292" y="209"/>
                    <a:pt x="292" y="209"/>
                  </a:cubicBezTo>
                  <a:cubicBezTo>
                    <a:pt x="291" y="209"/>
                    <a:pt x="291" y="209"/>
                    <a:pt x="291" y="209"/>
                  </a:cubicBezTo>
                  <a:cubicBezTo>
                    <a:pt x="291" y="209"/>
                    <a:pt x="291" y="209"/>
                    <a:pt x="291" y="209"/>
                  </a:cubicBezTo>
                  <a:cubicBezTo>
                    <a:pt x="291" y="209"/>
                    <a:pt x="291" y="209"/>
                    <a:pt x="290" y="210"/>
                  </a:cubicBezTo>
                  <a:cubicBezTo>
                    <a:pt x="289" y="211"/>
                    <a:pt x="288" y="212"/>
                    <a:pt x="288" y="212"/>
                  </a:cubicBezTo>
                  <a:cubicBezTo>
                    <a:pt x="286" y="213"/>
                    <a:pt x="288" y="214"/>
                    <a:pt x="288" y="214"/>
                  </a:cubicBezTo>
                  <a:cubicBezTo>
                    <a:pt x="287" y="215"/>
                    <a:pt x="286" y="213"/>
                    <a:pt x="286" y="213"/>
                  </a:cubicBezTo>
                  <a:cubicBezTo>
                    <a:pt x="284" y="212"/>
                    <a:pt x="284" y="212"/>
                    <a:pt x="284" y="212"/>
                  </a:cubicBezTo>
                  <a:cubicBezTo>
                    <a:pt x="283" y="212"/>
                    <a:pt x="284" y="212"/>
                    <a:pt x="284" y="212"/>
                  </a:cubicBezTo>
                  <a:cubicBezTo>
                    <a:pt x="287" y="209"/>
                    <a:pt x="287" y="209"/>
                    <a:pt x="287" y="209"/>
                  </a:cubicBezTo>
                  <a:cubicBezTo>
                    <a:pt x="288" y="209"/>
                    <a:pt x="290" y="207"/>
                    <a:pt x="290" y="207"/>
                  </a:cubicBezTo>
                  <a:cubicBezTo>
                    <a:pt x="290" y="206"/>
                    <a:pt x="293" y="205"/>
                    <a:pt x="293" y="205"/>
                  </a:cubicBezTo>
                  <a:cubicBezTo>
                    <a:pt x="294" y="205"/>
                    <a:pt x="292" y="204"/>
                    <a:pt x="292" y="204"/>
                  </a:cubicBezTo>
                  <a:cubicBezTo>
                    <a:pt x="292" y="205"/>
                    <a:pt x="290" y="205"/>
                    <a:pt x="290" y="205"/>
                  </a:cubicBezTo>
                  <a:cubicBezTo>
                    <a:pt x="288" y="207"/>
                    <a:pt x="288" y="207"/>
                    <a:pt x="288" y="207"/>
                  </a:cubicBezTo>
                  <a:cubicBezTo>
                    <a:pt x="287" y="207"/>
                    <a:pt x="286" y="208"/>
                    <a:pt x="286" y="208"/>
                  </a:cubicBezTo>
                  <a:cubicBezTo>
                    <a:pt x="284" y="209"/>
                    <a:pt x="284" y="209"/>
                    <a:pt x="284" y="209"/>
                  </a:cubicBezTo>
                  <a:cubicBezTo>
                    <a:pt x="283" y="210"/>
                    <a:pt x="282" y="210"/>
                    <a:pt x="282" y="210"/>
                  </a:cubicBezTo>
                  <a:cubicBezTo>
                    <a:pt x="281" y="210"/>
                    <a:pt x="277" y="210"/>
                    <a:pt x="277" y="210"/>
                  </a:cubicBezTo>
                  <a:cubicBezTo>
                    <a:pt x="275" y="211"/>
                    <a:pt x="270" y="211"/>
                    <a:pt x="270" y="211"/>
                  </a:cubicBezTo>
                  <a:cubicBezTo>
                    <a:pt x="269" y="210"/>
                    <a:pt x="268" y="211"/>
                    <a:pt x="268" y="211"/>
                  </a:cubicBezTo>
                  <a:cubicBezTo>
                    <a:pt x="268" y="212"/>
                    <a:pt x="265" y="213"/>
                    <a:pt x="265" y="213"/>
                  </a:cubicBezTo>
                  <a:cubicBezTo>
                    <a:pt x="265" y="212"/>
                    <a:pt x="264" y="212"/>
                    <a:pt x="264" y="212"/>
                  </a:cubicBezTo>
                  <a:cubicBezTo>
                    <a:pt x="261" y="212"/>
                    <a:pt x="261" y="212"/>
                    <a:pt x="261" y="212"/>
                  </a:cubicBezTo>
                  <a:cubicBezTo>
                    <a:pt x="260" y="212"/>
                    <a:pt x="260" y="212"/>
                    <a:pt x="260" y="212"/>
                  </a:cubicBezTo>
                  <a:cubicBezTo>
                    <a:pt x="259" y="212"/>
                    <a:pt x="259" y="212"/>
                    <a:pt x="259" y="212"/>
                  </a:cubicBezTo>
                  <a:cubicBezTo>
                    <a:pt x="259" y="213"/>
                    <a:pt x="258" y="213"/>
                    <a:pt x="258" y="213"/>
                  </a:cubicBezTo>
                  <a:cubicBezTo>
                    <a:pt x="256" y="212"/>
                    <a:pt x="256" y="213"/>
                    <a:pt x="255" y="213"/>
                  </a:cubicBezTo>
                  <a:cubicBezTo>
                    <a:pt x="254" y="213"/>
                    <a:pt x="252" y="216"/>
                    <a:pt x="251" y="216"/>
                  </a:cubicBezTo>
                  <a:cubicBezTo>
                    <a:pt x="251" y="215"/>
                    <a:pt x="246" y="217"/>
                    <a:pt x="246" y="217"/>
                  </a:cubicBezTo>
                  <a:cubicBezTo>
                    <a:pt x="246" y="217"/>
                    <a:pt x="246" y="217"/>
                    <a:pt x="246" y="217"/>
                  </a:cubicBezTo>
                  <a:cubicBezTo>
                    <a:pt x="247" y="216"/>
                    <a:pt x="247" y="216"/>
                    <a:pt x="247" y="216"/>
                  </a:cubicBezTo>
                  <a:cubicBezTo>
                    <a:pt x="246" y="216"/>
                    <a:pt x="246" y="216"/>
                    <a:pt x="246" y="216"/>
                  </a:cubicBezTo>
                  <a:cubicBezTo>
                    <a:pt x="244" y="218"/>
                    <a:pt x="244" y="218"/>
                    <a:pt x="244" y="218"/>
                  </a:cubicBezTo>
                  <a:cubicBezTo>
                    <a:pt x="244" y="219"/>
                    <a:pt x="244" y="219"/>
                    <a:pt x="244" y="219"/>
                  </a:cubicBezTo>
                  <a:cubicBezTo>
                    <a:pt x="244" y="220"/>
                    <a:pt x="244" y="220"/>
                    <a:pt x="244" y="220"/>
                  </a:cubicBezTo>
                  <a:cubicBezTo>
                    <a:pt x="244" y="220"/>
                    <a:pt x="244" y="220"/>
                    <a:pt x="244" y="220"/>
                  </a:cubicBezTo>
                  <a:cubicBezTo>
                    <a:pt x="244" y="221"/>
                    <a:pt x="244" y="221"/>
                    <a:pt x="244" y="221"/>
                  </a:cubicBezTo>
                  <a:cubicBezTo>
                    <a:pt x="244" y="222"/>
                    <a:pt x="244" y="222"/>
                    <a:pt x="244" y="222"/>
                  </a:cubicBezTo>
                  <a:cubicBezTo>
                    <a:pt x="244" y="223"/>
                    <a:pt x="244" y="223"/>
                    <a:pt x="244" y="223"/>
                  </a:cubicBezTo>
                  <a:cubicBezTo>
                    <a:pt x="245" y="223"/>
                    <a:pt x="245" y="223"/>
                    <a:pt x="245" y="223"/>
                  </a:cubicBezTo>
                  <a:cubicBezTo>
                    <a:pt x="247" y="223"/>
                    <a:pt x="247" y="223"/>
                    <a:pt x="247" y="223"/>
                  </a:cubicBezTo>
                  <a:cubicBezTo>
                    <a:pt x="248" y="223"/>
                    <a:pt x="248" y="223"/>
                    <a:pt x="248" y="223"/>
                  </a:cubicBezTo>
                  <a:cubicBezTo>
                    <a:pt x="250" y="223"/>
                    <a:pt x="250" y="223"/>
                    <a:pt x="250" y="223"/>
                  </a:cubicBezTo>
                  <a:cubicBezTo>
                    <a:pt x="251" y="223"/>
                    <a:pt x="251" y="223"/>
                    <a:pt x="251" y="223"/>
                  </a:cubicBezTo>
                  <a:cubicBezTo>
                    <a:pt x="252" y="222"/>
                    <a:pt x="252" y="222"/>
                    <a:pt x="252" y="222"/>
                  </a:cubicBezTo>
                  <a:cubicBezTo>
                    <a:pt x="253" y="222"/>
                    <a:pt x="253" y="222"/>
                    <a:pt x="253" y="222"/>
                  </a:cubicBezTo>
                  <a:cubicBezTo>
                    <a:pt x="254" y="222"/>
                    <a:pt x="254" y="222"/>
                    <a:pt x="254" y="222"/>
                  </a:cubicBezTo>
                  <a:cubicBezTo>
                    <a:pt x="255" y="222"/>
                    <a:pt x="255" y="222"/>
                    <a:pt x="255" y="222"/>
                  </a:cubicBezTo>
                  <a:cubicBezTo>
                    <a:pt x="256" y="222"/>
                    <a:pt x="256" y="222"/>
                    <a:pt x="256" y="222"/>
                  </a:cubicBezTo>
                  <a:cubicBezTo>
                    <a:pt x="258" y="222"/>
                    <a:pt x="258" y="222"/>
                    <a:pt x="258" y="222"/>
                  </a:cubicBezTo>
                  <a:cubicBezTo>
                    <a:pt x="258" y="222"/>
                    <a:pt x="258" y="222"/>
                    <a:pt x="258" y="222"/>
                  </a:cubicBezTo>
                  <a:cubicBezTo>
                    <a:pt x="259" y="222"/>
                    <a:pt x="259" y="222"/>
                    <a:pt x="259" y="222"/>
                  </a:cubicBezTo>
                  <a:cubicBezTo>
                    <a:pt x="260" y="221"/>
                    <a:pt x="260" y="221"/>
                    <a:pt x="260" y="221"/>
                  </a:cubicBezTo>
                  <a:cubicBezTo>
                    <a:pt x="262" y="221"/>
                    <a:pt x="262" y="221"/>
                    <a:pt x="262" y="221"/>
                  </a:cubicBezTo>
                  <a:cubicBezTo>
                    <a:pt x="264" y="221"/>
                    <a:pt x="264" y="221"/>
                    <a:pt x="264" y="221"/>
                  </a:cubicBezTo>
                  <a:cubicBezTo>
                    <a:pt x="265" y="221"/>
                    <a:pt x="265" y="221"/>
                    <a:pt x="265" y="221"/>
                  </a:cubicBezTo>
                  <a:cubicBezTo>
                    <a:pt x="267" y="221"/>
                    <a:pt x="267" y="221"/>
                    <a:pt x="267" y="221"/>
                  </a:cubicBezTo>
                  <a:cubicBezTo>
                    <a:pt x="269" y="221"/>
                    <a:pt x="269" y="221"/>
                    <a:pt x="269" y="221"/>
                  </a:cubicBezTo>
                  <a:cubicBezTo>
                    <a:pt x="271" y="220"/>
                    <a:pt x="271" y="220"/>
                    <a:pt x="271" y="220"/>
                  </a:cubicBezTo>
                  <a:cubicBezTo>
                    <a:pt x="272" y="220"/>
                    <a:pt x="272" y="220"/>
                    <a:pt x="272" y="220"/>
                  </a:cubicBezTo>
                  <a:cubicBezTo>
                    <a:pt x="273" y="219"/>
                    <a:pt x="273" y="219"/>
                    <a:pt x="273" y="219"/>
                  </a:cubicBezTo>
                  <a:cubicBezTo>
                    <a:pt x="276" y="219"/>
                    <a:pt x="276" y="219"/>
                    <a:pt x="276" y="219"/>
                  </a:cubicBezTo>
                  <a:cubicBezTo>
                    <a:pt x="277" y="219"/>
                    <a:pt x="277" y="219"/>
                    <a:pt x="277" y="219"/>
                  </a:cubicBezTo>
                  <a:cubicBezTo>
                    <a:pt x="279" y="218"/>
                    <a:pt x="279" y="218"/>
                    <a:pt x="279" y="218"/>
                  </a:cubicBezTo>
                  <a:cubicBezTo>
                    <a:pt x="281" y="218"/>
                    <a:pt x="281" y="218"/>
                    <a:pt x="281" y="218"/>
                  </a:cubicBezTo>
                  <a:cubicBezTo>
                    <a:pt x="282" y="217"/>
                    <a:pt x="282" y="217"/>
                    <a:pt x="282" y="217"/>
                  </a:cubicBezTo>
                  <a:cubicBezTo>
                    <a:pt x="285" y="216"/>
                    <a:pt x="285" y="216"/>
                    <a:pt x="285" y="216"/>
                  </a:cubicBezTo>
                  <a:cubicBezTo>
                    <a:pt x="285" y="216"/>
                    <a:pt x="285" y="216"/>
                    <a:pt x="285" y="216"/>
                  </a:cubicBezTo>
                  <a:cubicBezTo>
                    <a:pt x="286" y="216"/>
                    <a:pt x="286" y="216"/>
                    <a:pt x="286" y="216"/>
                  </a:cubicBezTo>
                  <a:cubicBezTo>
                    <a:pt x="288" y="216"/>
                    <a:pt x="288" y="216"/>
                    <a:pt x="288" y="216"/>
                  </a:cubicBezTo>
                  <a:cubicBezTo>
                    <a:pt x="290" y="215"/>
                    <a:pt x="290" y="215"/>
                    <a:pt x="290" y="215"/>
                  </a:cubicBezTo>
                  <a:cubicBezTo>
                    <a:pt x="291" y="214"/>
                    <a:pt x="291" y="214"/>
                    <a:pt x="291" y="214"/>
                  </a:cubicBezTo>
                  <a:cubicBezTo>
                    <a:pt x="292" y="214"/>
                    <a:pt x="292" y="214"/>
                    <a:pt x="292" y="214"/>
                  </a:cubicBezTo>
                  <a:cubicBezTo>
                    <a:pt x="293" y="213"/>
                    <a:pt x="293" y="213"/>
                    <a:pt x="293" y="213"/>
                  </a:cubicBezTo>
                  <a:cubicBezTo>
                    <a:pt x="294" y="213"/>
                    <a:pt x="294" y="213"/>
                    <a:pt x="294" y="213"/>
                  </a:cubicBezTo>
                  <a:cubicBezTo>
                    <a:pt x="295" y="212"/>
                    <a:pt x="295" y="212"/>
                    <a:pt x="295" y="212"/>
                  </a:cubicBezTo>
                  <a:cubicBezTo>
                    <a:pt x="296" y="211"/>
                    <a:pt x="296" y="211"/>
                    <a:pt x="296" y="211"/>
                  </a:cubicBezTo>
                  <a:cubicBezTo>
                    <a:pt x="297" y="211"/>
                    <a:pt x="297" y="211"/>
                    <a:pt x="297" y="211"/>
                  </a:cubicBezTo>
                  <a:cubicBezTo>
                    <a:pt x="298" y="210"/>
                    <a:pt x="298" y="210"/>
                    <a:pt x="298" y="210"/>
                  </a:cubicBezTo>
                  <a:cubicBezTo>
                    <a:pt x="300" y="209"/>
                    <a:pt x="300" y="209"/>
                    <a:pt x="300" y="209"/>
                  </a:cubicBezTo>
                  <a:cubicBezTo>
                    <a:pt x="301" y="209"/>
                    <a:pt x="301" y="209"/>
                    <a:pt x="301" y="209"/>
                  </a:cubicBezTo>
                  <a:cubicBezTo>
                    <a:pt x="302" y="209"/>
                    <a:pt x="302" y="209"/>
                    <a:pt x="302" y="209"/>
                  </a:cubicBezTo>
                  <a:cubicBezTo>
                    <a:pt x="303" y="208"/>
                    <a:pt x="303" y="208"/>
                    <a:pt x="303" y="208"/>
                  </a:cubicBezTo>
                  <a:cubicBezTo>
                    <a:pt x="304" y="208"/>
                    <a:pt x="304" y="208"/>
                    <a:pt x="304" y="208"/>
                  </a:cubicBezTo>
                  <a:cubicBezTo>
                    <a:pt x="304" y="207"/>
                    <a:pt x="304" y="207"/>
                    <a:pt x="304" y="207"/>
                  </a:cubicBezTo>
                  <a:lnTo>
                    <a:pt x="303" y="207"/>
                  </a:lnTo>
                  <a:close/>
                </a:path>
              </a:pathLst>
            </a:custGeom>
            <a:solidFill>
              <a:srgbClr val="808080"/>
            </a:solidFill>
            <a:ln w="19050"/>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2000">
                <a:solidFill>
                  <a:schemeClr val="bg1">
                    <a:lumMod val="95000"/>
                  </a:schemeClr>
                </a:solidFill>
              </a:endParaRPr>
            </a:p>
          </p:txBody>
        </p:sp>
        <p:sp>
          <p:nvSpPr>
            <p:cNvPr id="24" name="New Mexico">
              <a:extLst>
                <a:ext uri="{FF2B5EF4-FFF2-40B4-BE49-F238E27FC236}">
                  <a16:creationId xmlns:a16="http://schemas.microsoft.com/office/drawing/2014/main" id="{A63EE234-327C-9136-4524-AB7CAF21F4CE}"/>
                </a:ext>
              </a:extLst>
            </p:cNvPr>
            <p:cNvSpPr>
              <a:spLocks/>
            </p:cNvSpPr>
            <p:nvPr/>
          </p:nvSpPr>
          <p:spPr bwMode="auto">
            <a:xfrm>
              <a:off x="4504358" y="3189710"/>
              <a:ext cx="901116" cy="1252199"/>
            </a:xfrm>
            <a:custGeom>
              <a:avLst/>
              <a:gdLst>
                <a:gd name="T0" fmla="*/ 217 w 539"/>
                <a:gd name="T1" fmla="*/ 701 h 749"/>
                <a:gd name="T2" fmla="*/ 220 w 539"/>
                <a:gd name="T3" fmla="*/ 701 h 749"/>
                <a:gd name="T4" fmla="*/ 539 w 539"/>
                <a:gd name="T5" fmla="*/ 701 h 749"/>
                <a:gd name="T6" fmla="*/ 539 w 539"/>
                <a:gd name="T7" fmla="*/ 95 h 749"/>
                <a:gd name="T8" fmla="*/ 539 w 539"/>
                <a:gd name="T9" fmla="*/ 95 h 749"/>
                <a:gd name="T10" fmla="*/ 539 w 539"/>
                <a:gd name="T11" fmla="*/ 0 h 749"/>
                <a:gd name="T12" fmla="*/ 2 w 539"/>
                <a:gd name="T13" fmla="*/ 0 h 749"/>
                <a:gd name="T14" fmla="*/ 0 w 539"/>
                <a:gd name="T15" fmla="*/ 0 h 749"/>
                <a:gd name="T16" fmla="*/ 0 w 539"/>
                <a:gd name="T17" fmla="*/ 749 h 749"/>
                <a:gd name="T18" fmla="*/ 56 w 539"/>
                <a:gd name="T19" fmla="*/ 749 h 749"/>
                <a:gd name="T20" fmla="*/ 56 w 539"/>
                <a:gd name="T21" fmla="*/ 704 h 749"/>
                <a:gd name="T22" fmla="*/ 208 w 539"/>
                <a:gd name="T23" fmla="*/ 704 h 749"/>
                <a:gd name="T24" fmla="*/ 208 w 539"/>
                <a:gd name="T25" fmla="*/ 701 h 749"/>
                <a:gd name="T26" fmla="*/ 217 w 539"/>
                <a:gd name="T27" fmla="*/ 701 h 749"/>
                <a:gd name="T28" fmla="*/ 217 w 539"/>
                <a:gd name="T29" fmla="*/ 701 h 749"/>
                <a:gd name="T30" fmla="*/ 217 w 539"/>
                <a:gd name="T31" fmla="*/ 701 h 7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39" h="749">
                  <a:moveTo>
                    <a:pt x="217" y="701"/>
                  </a:moveTo>
                  <a:lnTo>
                    <a:pt x="220" y="701"/>
                  </a:lnTo>
                  <a:lnTo>
                    <a:pt x="539" y="701"/>
                  </a:lnTo>
                  <a:lnTo>
                    <a:pt x="539" y="95"/>
                  </a:lnTo>
                  <a:lnTo>
                    <a:pt x="539" y="95"/>
                  </a:lnTo>
                  <a:lnTo>
                    <a:pt x="539" y="0"/>
                  </a:lnTo>
                  <a:lnTo>
                    <a:pt x="2" y="0"/>
                  </a:lnTo>
                  <a:lnTo>
                    <a:pt x="0" y="0"/>
                  </a:lnTo>
                  <a:lnTo>
                    <a:pt x="0" y="749"/>
                  </a:lnTo>
                  <a:lnTo>
                    <a:pt x="56" y="749"/>
                  </a:lnTo>
                  <a:lnTo>
                    <a:pt x="56" y="704"/>
                  </a:lnTo>
                  <a:lnTo>
                    <a:pt x="208" y="704"/>
                  </a:lnTo>
                  <a:lnTo>
                    <a:pt x="208" y="701"/>
                  </a:lnTo>
                  <a:lnTo>
                    <a:pt x="217" y="701"/>
                  </a:lnTo>
                  <a:lnTo>
                    <a:pt x="217" y="701"/>
                  </a:lnTo>
                  <a:lnTo>
                    <a:pt x="217" y="701"/>
                  </a:lnTo>
                  <a:close/>
                </a:path>
              </a:pathLst>
            </a:custGeom>
            <a:solidFill>
              <a:srgbClr val="808080"/>
            </a:solidFill>
            <a:ln w="19050"/>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2000">
                <a:solidFill>
                  <a:schemeClr val="bg1">
                    <a:lumMod val="95000"/>
                  </a:schemeClr>
                </a:solidFill>
              </a:endParaRPr>
            </a:p>
          </p:txBody>
        </p:sp>
        <p:sp>
          <p:nvSpPr>
            <p:cNvPr id="25" name="New Jersey">
              <a:extLst>
                <a:ext uri="{FF2B5EF4-FFF2-40B4-BE49-F238E27FC236}">
                  <a16:creationId xmlns:a16="http://schemas.microsoft.com/office/drawing/2014/main" id="{C7F514D1-F710-A7F6-865E-33AA1F4CD114}"/>
                </a:ext>
              </a:extLst>
            </p:cNvPr>
            <p:cNvSpPr>
              <a:spLocks/>
            </p:cNvSpPr>
            <p:nvPr/>
          </p:nvSpPr>
          <p:spPr bwMode="auto">
            <a:xfrm>
              <a:off x="9623941" y="2547728"/>
              <a:ext cx="194257" cy="471790"/>
            </a:xfrm>
            <a:custGeom>
              <a:avLst/>
              <a:gdLst>
                <a:gd name="connsiteX0" fmla="*/ 111667 w 258691"/>
                <a:gd name="connsiteY0" fmla="*/ 0 h 471790"/>
                <a:gd name="connsiteX1" fmla="*/ 127561 w 258691"/>
                <a:gd name="connsiteY1" fmla="*/ 0 h 471790"/>
                <a:gd name="connsiteX2" fmla="*/ 171271 w 258691"/>
                <a:gd name="connsiteY2" fmla="*/ 35682 h 471790"/>
                <a:gd name="connsiteX3" fmla="*/ 211008 w 258691"/>
                <a:gd name="connsiteY3" fmla="*/ 71363 h 471790"/>
                <a:gd name="connsiteX4" fmla="*/ 234849 w 258691"/>
                <a:gd name="connsiteY4" fmla="*/ 71363 h 471790"/>
                <a:gd name="connsiteX5" fmla="*/ 258691 w 258691"/>
                <a:gd name="connsiteY5" fmla="*/ 103080 h 471790"/>
                <a:gd name="connsiteX6" fmla="*/ 222928 w 258691"/>
                <a:gd name="connsiteY6" fmla="*/ 162550 h 471790"/>
                <a:gd name="connsiteX7" fmla="*/ 222928 w 258691"/>
                <a:gd name="connsiteY7" fmla="*/ 178408 h 471790"/>
                <a:gd name="connsiteX8" fmla="*/ 238823 w 258691"/>
                <a:gd name="connsiteY8" fmla="*/ 194267 h 471790"/>
                <a:gd name="connsiteX9" fmla="*/ 254717 w 258691"/>
                <a:gd name="connsiteY9" fmla="*/ 210125 h 471790"/>
                <a:gd name="connsiteX10" fmla="*/ 254717 w 258691"/>
                <a:gd name="connsiteY10" fmla="*/ 225984 h 471790"/>
                <a:gd name="connsiteX11" fmla="*/ 254717 w 258691"/>
                <a:gd name="connsiteY11" fmla="*/ 269594 h 471790"/>
                <a:gd name="connsiteX12" fmla="*/ 238823 w 258691"/>
                <a:gd name="connsiteY12" fmla="*/ 269594 h 471790"/>
                <a:gd name="connsiteX13" fmla="*/ 222928 w 258691"/>
                <a:gd name="connsiteY13" fmla="*/ 285453 h 471790"/>
                <a:gd name="connsiteX14" fmla="*/ 222928 w 258691"/>
                <a:gd name="connsiteY14" fmla="*/ 333028 h 471790"/>
                <a:gd name="connsiteX15" fmla="*/ 207034 w 258691"/>
                <a:gd name="connsiteY15" fmla="*/ 348887 h 471790"/>
                <a:gd name="connsiteX16" fmla="*/ 191139 w 258691"/>
                <a:gd name="connsiteY16" fmla="*/ 348887 h 471790"/>
                <a:gd name="connsiteX17" fmla="*/ 191139 w 258691"/>
                <a:gd name="connsiteY17" fmla="*/ 364745 h 471790"/>
                <a:gd name="connsiteX18" fmla="*/ 115641 w 258691"/>
                <a:gd name="connsiteY18" fmla="*/ 471790 h 471790"/>
                <a:gd name="connsiteX19" fmla="*/ 115641 w 258691"/>
                <a:gd name="connsiteY19" fmla="*/ 455932 h 471790"/>
                <a:gd name="connsiteX20" fmla="*/ 115641 w 258691"/>
                <a:gd name="connsiteY20" fmla="*/ 424215 h 471790"/>
                <a:gd name="connsiteX21" fmla="*/ 83852 w 258691"/>
                <a:gd name="connsiteY21" fmla="*/ 424215 h 471790"/>
                <a:gd name="connsiteX22" fmla="*/ 67957 w 258691"/>
                <a:gd name="connsiteY22" fmla="*/ 408356 h 471790"/>
                <a:gd name="connsiteX23" fmla="*/ 52063 w 258691"/>
                <a:gd name="connsiteY23" fmla="*/ 392498 h 471790"/>
                <a:gd name="connsiteX24" fmla="*/ 31946 w 258691"/>
                <a:gd name="connsiteY24" fmla="*/ 374099 h 471790"/>
                <a:gd name="connsiteX25" fmla="*/ 7543 w 258691"/>
                <a:gd name="connsiteY25" fmla="*/ 351780 h 471790"/>
                <a:gd name="connsiteX26" fmla="*/ 0 w 258691"/>
                <a:gd name="connsiteY26" fmla="*/ 341160 h 471790"/>
                <a:gd name="connsiteX27" fmla="*/ 8353 w 258691"/>
                <a:gd name="connsiteY27" fmla="*/ 336993 h 471790"/>
                <a:gd name="connsiteX28" fmla="*/ 60010 w 258691"/>
                <a:gd name="connsiteY28" fmla="*/ 289418 h 471790"/>
                <a:gd name="connsiteX29" fmla="*/ 60010 w 258691"/>
                <a:gd name="connsiteY29" fmla="*/ 269594 h 471790"/>
                <a:gd name="connsiteX30" fmla="*/ 75904 w 258691"/>
                <a:gd name="connsiteY30" fmla="*/ 245807 h 471790"/>
                <a:gd name="connsiteX31" fmla="*/ 75904 w 258691"/>
                <a:gd name="connsiteY31" fmla="*/ 186337 h 471790"/>
                <a:gd name="connsiteX32" fmla="*/ 48089 w 258691"/>
                <a:gd name="connsiteY32" fmla="*/ 134797 h 471790"/>
                <a:gd name="connsiteX33" fmla="*/ 36168 w 258691"/>
                <a:gd name="connsiteY33" fmla="*/ 138762 h 471790"/>
                <a:gd name="connsiteX34" fmla="*/ 40142 w 258691"/>
                <a:gd name="connsiteY34" fmla="*/ 130833 h 471790"/>
                <a:gd name="connsiteX35" fmla="*/ 44115 w 258691"/>
                <a:gd name="connsiteY35" fmla="*/ 118939 h 471790"/>
                <a:gd name="connsiteX36" fmla="*/ 52063 w 258691"/>
                <a:gd name="connsiteY36" fmla="*/ 95151 h 471790"/>
                <a:gd name="connsiteX37" fmla="*/ 75904 w 258691"/>
                <a:gd name="connsiteY37" fmla="*/ 59469 h 471790"/>
                <a:gd name="connsiteX38" fmla="*/ 75904 w 258691"/>
                <a:gd name="connsiteY38" fmla="*/ 15859 h 471790"/>
                <a:gd name="connsiteX39" fmla="*/ 111667 w 258691"/>
                <a:gd name="connsiteY39" fmla="*/ 3965 h 471790"/>
                <a:gd name="connsiteX40" fmla="*/ 107693 w 258691"/>
                <a:gd name="connsiteY40" fmla="*/ 3965 h 471790"/>
                <a:gd name="connsiteX41" fmla="*/ 111667 w 258691"/>
                <a:gd name="connsiteY41" fmla="*/ 0 h 471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258691" h="471790">
                  <a:moveTo>
                    <a:pt x="111667" y="0"/>
                  </a:moveTo>
                  <a:cubicBezTo>
                    <a:pt x="111667" y="0"/>
                    <a:pt x="111667" y="0"/>
                    <a:pt x="127561" y="0"/>
                  </a:cubicBezTo>
                  <a:cubicBezTo>
                    <a:pt x="127561" y="0"/>
                    <a:pt x="127561" y="0"/>
                    <a:pt x="171271" y="35682"/>
                  </a:cubicBezTo>
                  <a:cubicBezTo>
                    <a:pt x="171271" y="35682"/>
                    <a:pt x="171271" y="35682"/>
                    <a:pt x="211008" y="71363"/>
                  </a:cubicBezTo>
                  <a:lnTo>
                    <a:pt x="234849" y="71363"/>
                  </a:lnTo>
                  <a:cubicBezTo>
                    <a:pt x="234849" y="71363"/>
                    <a:pt x="234849" y="71363"/>
                    <a:pt x="258691" y="103080"/>
                  </a:cubicBezTo>
                  <a:cubicBezTo>
                    <a:pt x="258691" y="103080"/>
                    <a:pt x="258691" y="103080"/>
                    <a:pt x="222928" y="162550"/>
                  </a:cubicBezTo>
                  <a:cubicBezTo>
                    <a:pt x="222928" y="162550"/>
                    <a:pt x="222928" y="162550"/>
                    <a:pt x="222928" y="178408"/>
                  </a:cubicBezTo>
                  <a:cubicBezTo>
                    <a:pt x="222928" y="178408"/>
                    <a:pt x="222928" y="178408"/>
                    <a:pt x="238823" y="194267"/>
                  </a:cubicBezTo>
                  <a:cubicBezTo>
                    <a:pt x="238823" y="194267"/>
                    <a:pt x="238823" y="194267"/>
                    <a:pt x="254717" y="210125"/>
                  </a:cubicBezTo>
                  <a:cubicBezTo>
                    <a:pt x="254717" y="210125"/>
                    <a:pt x="254717" y="210125"/>
                    <a:pt x="254717" y="225984"/>
                  </a:cubicBezTo>
                  <a:cubicBezTo>
                    <a:pt x="254717" y="225984"/>
                    <a:pt x="254717" y="225984"/>
                    <a:pt x="254717" y="269594"/>
                  </a:cubicBezTo>
                  <a:cubicBezTo>
                    <a:pt x="254717" y="269594"/>
                    <a:pt x="254717" y="269594"/>
                    <a:pt x="238823" y="269594"/>
                  </a:cubicBezTo>
                  <a:cubicBezTo>
                    <a:pt x="238823" y="269594"/>
                    <a:pt x="238823" y="269594"/>
                    <a:pt x="222928" y="285453"/>
                  </a:cubicBezTo>
                  <a:cubicBezTo>
                    <a:pt x="222928" y="285453"/>
                    <a:pt x="222928" y="285453"/>
                    <a:pt x="222928" y="333028"/>
                  </a:cubicBezTo>
                  <a:cubicBezTo>
                    <a:pt x="222928" y="333028"/>
                    <a:pt x="222928" y="333028"/>
                    <a:pt x="207034" y="348887"/>
                  </a:cubicBezTo>
                  <a:cubicBezTo>
                    <a:pt x="207034" y="348887"/>
                    <a:pt x="207034" y="348887"/>
                    <a:pt x="191139" y="348887"/>
                  </a:cubicBezTo>
                  <a:cubicBezTo>
                    <a:pt x="191139" y="348887"/>
                    <a:pt x="191139" y="348887"/>
                    <a:pt x="191139" y="364745"/>
                  </a:cubicBezTo>
                  <a:cubicBezTo>
                    <a:pt x="191139" y="364745"/>
                    <a:pt x="191139" y="364745"/>
                    <a:pt x="115641" y="471790"/>
                  </a:cubicBezTo>
                  <a:cubicBezTo>
                    <a:pt x="115641" y="471790"/>
                    <a:pt x="115641" y="471790"/>
                    <a:pt x="115641" y="455932"/>
                  </a:cubicBezTo>
                  <a:cubicBezTo>
                    <a:pt x="115641" y="455932"/>
                    <a:pt x="115641" y="455932"/>
                    <a:pt x="115641" y="424215"/>
                  </a:cubicBezTo>
                  <a:cubicBezTo>
                    <a:pt x="115641" y="424215"/>
                    <a:pt x="115641" y="424215"/>
                    <a:pt x="83852" y="424215"/>
                  </a:cubicBezTo>
                  <a:cubicBezTo>
                    <a:pt x="83852" y="424215"/>
                    <a:pt x="83852" y="424215"/>
                    <a:pt x="67957" y="408356"/>
                  </a:cubicBezTo>
                  <a:cubicBezTo>
                    <a:pt x="67957" y="408356"/>
                    <a:pt x="67957" y="408356"/>
                    <a:pt x="52063" y="392498"/>
                  </a:cubicBezTo>
                  <a:cubicBezTo>
                    <a:pt x="52063" y="392498"/>
                    <a:pt x="52063" y="392498"/>
                    <a:pt x="31946" y="374099"/>
                  </a:cubicBezTo>
                  <a:lnTo>
                    <a:pt x="7543" y="351780"/>
                  </a:lnTo>
                  <a:lnTo>
                    <a:pt x="0" y="341160"/>
                  </a:lnTo>
                  <a:lnTo>
                    <a:pt x="8353" y="336993"/>
                  </a:lnTo>
                  <a:cubicBezTo>
                    <a:pt x="32194" y="313205"/>
                    <a:pt x="52063" y="293382"/>
                    <a:pt x="60010" y="289418"/>
                  </a:cubicBezTo>
                  <a:cubicBezTo>
                    <a:pt x="60010" y="289418"/>
                    <a:pt x="60010" y="289418"/>
                    <a:pt x="60010" y="269594"/>
                  </a:cubicBezTo>
                  <a:cubicBezTo>
                    <a:pt x="60010" y="269594"/>
                    <a:pt x="60010" y="269594"/>
                    <a:pt x="75904" y="245807"/>
                  </a:cubicBezTo>
                  <a:cubicBezTo>
                    <a:pt x="75904" y="245807"/>
                    <a:pt x="75904" y="245807"/>
                    <a:pt x="75904" y="186337"/>
                  </a:cubicBezTo>
                  <a:cubicBezTo>
                    <a:pt x="75904" y="186337"/>
                    <a:pt x="75904" y="186337"/>
                    <a:pt x="48089" y="134797"/>
                  </a:cubicBezTo>
                  <a:cubicBezTo>
                    <a:pt x="48089" y="134797"/>
                    <a:pt x="48089" y="134797"/>
                    <a:pt x="36168" y="138762"/>
                  </a:cubicBezTo>
                  <a:cubicBezTo>
                    <a:pt x="36168" y="138762"/>
                    <a:pt x="36168" y="138762"/>
                    <a:pt x="40142" y="130833"/>
                  </a:cubicBezTo>
                  <a:cubicBezTo>
                    <a:pt x="40142" y="130833"/>
                    <a:pt x="40142" y="130833"/>
                    <a:pt x="44115" y="118939"/>
                  </a:cubicBezTo>
                  <a:cubicBezTo>
                    <a:pt x="44115" y="118939"/>
                    <a:pt x="44115" y="118939"/>
                    <a:pt x="52063" y="95151"/>
                  </a:cubicBezTo>
                  <a:cubicBezTo>
                    <a:pt x="52063" y="95151"/>
                    <a:pt x="52063" y="95151"/>
                    <a:pt x="75904" y="59469"/>
                  </a:cubicBezTo>
                  <a:cubicBezTo>
                    <a:pt x="75904" y="59469"/>
                    <a:pt x="75904" y="59469"/>
                    <a:pt x="75904" y="15859"/>
                  </a:cubicBezTo>
                  <a:cubicBezTo>
                    <a:pt x="75904" y="15859"/>
                    <a:pt x="75904" y="15859"/>
                    <a:pt x="111667" y="3965"/>
                  </a:cubicBezTo>
                  <a:cubicBezTo>
                    <a:pt x="111667" y="3965"/>
                    <a:pt x="111667" y="3965"/>
                    <a:pt x="107693" y="3965"/>
                  </a:cubicBezTo>
                  <a:cubicBezTo>
                    <a:pt x="107693" y="0"/>
                    <a:pt x="111667" y="0"/>
                    <a:pt x="111667" y="0"/>
                  </a:cubicBezTo>
                  <a:close/>
                </a:path>
              </a:pathLst>
            </a:custGeom>
            <a:solidFill>
              <a:srgbClr val="663333"/>
            </a:solidFill>
            <a:ln w="19050"/>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solidFill>
                  <a:schemeClr val="bg1">
                    <a:lumMod val="95000"/>
                  </a:schemeClr>
                </a:solidFill>
              </a:endParaRPr>
            </a:p>
          </p:txBody>
        </p:sp>
        <p:sp>
          <p:nvSpPr>
            <p:cNvPr id="26" name="New Hampshire">
              <a:extLst>
                <a:ext uri="{FF2B5EF4-FFF2-40B4-BE49-F238E27FC236}">
                  <a16:creationId xmlns:a16="http://schemas.microsoft.com/office/drawing/2014/main" id="{3F579751-37C2-90F9-1524-62E3BAF09C5F}"/>
                </a:ext>
              </a:extLst>
            </p:cNvPr>
            <p:cNvSpPr>
              <a:spLocks/>
            </p:cNvSpPr>
            <p:nvPr/>
          </p:nvSpPr>
          <p:spPr bwMode="auto">
            <a:xfrm>
              <a:off x="10103313" y="1705127"/>
              <a:ext cx="312632" cy="538329"/>
            </a:xfrm>
            <a:custGeom>
              <a:avLst/>
              <a:gdLst>
                <a:gd name="T0" fmla="*/ 74 w 79"/>
                <a:gd name="T1" fmla="*/ 101 h 136"/>
                <a:gd name="T2" fmla="*/ 74 w 79"/>
                <a:gd name="T3" fmla="*/ 75 h 136"/>
                <a:gd name="T4" fmla="*/ 67 w 79"/>
                <a:gd name="T5" fmla="*/ 48 h 136"/>
                <a:gd name="T6" fmla="*/ 67 w 79"/>
                <a:gd name="T7" fmla="*/ 42 h 136"/>
                <a:gd name="T8" fmla="*/ 66 w 79"/>
                <a:gd name="T9" fmla="*/ 36 h 136"/>
                <a:gd name="T10" fmla="*/ 66 w 79"/>
                <a:gd name="T11" fmla="*/ 17 h 136"/>
                <a:gd name="T12" fmla="*/ 66 w 79"/>
                <a:gd name="T13" fmla="*/ 6 h 136"/>
                <a:gd name="T14" fmla="*/ 66 w 79"/>
                <a:gd name="T15" fmla="*/ 3 h 136"/>
                <a:gd name="T16" fmla="*/ 60 w 79"/>
                <a:gd name="T17" fmla="*/ 0 h 136"/>
                <a:gd name="T18" fmla="*/ 52 w 79"/>
                <a:gd name="T19" fmla="*/ 4 h 136"/>
                <a:gd name="T20" fmla="*/ 44 w 79"/>
                <a:gd name="T21" fmla="*/ 4 h 136"/>
                <a:gd name="T22" fmla="*/ 41 w 79"/>
                <a:gd name="T23" fmla="*/ 8 h 136"/>
                <a:gd name="T24" fmla="*/ 39 w 79"/>
                <a:gd name="T25" fmla="*/ 12 h 136"/>
                <a:gd name="T26" fmla="*/ 38 w 79"/>
                <a:gd name="T27" fmla="*/ 16 h 136"/>
                <a:gd name="T28" fmla="*/ 38 w 79"/>
                <a:gd name="T29" fmla="*/ 18 h 136"/>
                <a:gd name="T30" fmla="*/ 38 w 79"/>
                <a:gd name="T31" fmla="*/ 30 h 136"/>
                <a:gd name="T32" fmla="*/ 32 w 79"/>
                <a:gd name="T33" fmla="*/ 36 h 136"/>
                <a:gd name="T34" fmla="*/ 31 w 79"/>
                <a:gd name="T35" fmla="*/ 36 h 136"/>
                <a:gd name="T36" fmla="*/ 31 w 79"/>
                <a:gd name="T37" fmla="*/ 42 h 136"/>
                <a:gd name="T38" fmla="*/ 26 w 79"/>
                <a:gd name="T39" fmla="*/ 48 h 136"/>
                <a:gd name="T40" fmla="*/ 26 w 79"/>
                <a:gd name="T41" fmla="*/ 49 h 136"/>
                <a:gd name="T42" fmla="*/ 21 w 79"/>
                <a:gd name="T43" fmla="*/ 56 h 136"/>
                <a:gd name="T44" fmla="*/ 19 w 79"/>
                <a:gd name="T45" fmla="*/ 60 h 136"/>
                <a:gd name="T46" fmla="*/ 21 w 79"/>
                <a:gd name="T47" fmla="*/ 61 h 136"/>
                <a:gd name="T48" fmla="*/ 15 w 79"/>
                <a:gd name="T49" fmla="*/ 72 h 136"/>
                <a:gd name="T50" fmla="*/ 15 w 79"/>
                <a:gd name="T51" fmla="*/ 73 h 136"/>
                <a:gd name="T52" fmla="*/ 10 w 79"/>
                <a:gd name="T53" fmla="*/ 81 h 136"/>
                <a:gd name="T54" fmla="*/ 7 w 79"/>
                <a:gd name="T55" fmla="*/ 85 h 136"/>
                <a:gd name="T56" fmla="*/ 7 w 79"/>
                <a:gd name="T57" fmla="*/ 85 h 136"/>
                <a:gd name="T58" fmla="*/ 8 w 79"/>
                <a:gd name="T59" fmla="*/ 85 h 136"/>
                <a:gd name="T60" fmla="*/ 10 w 79"/>
                <a:gd name="T61" fmla="*/ 86 h 136"/>
                <a:gd name="T62" fmla="*/ 10 w 79"/>
                <a:gd name="T63" fmla="*/ 99 h 136"/>
                <a:gd name="T64" fmla="*/ 10 w 79"/>
                <a:gd name="T65" fmla="*/ 102 h 136"/>
                <a:gd name="T66" fmla="*/ 10 w 79"/>
                <a:gd name="T67" fmla="*/ 102 h 136"/>
                <a:gd name="T68" fmla="*/ 10 w 79"/>
                <a:gd name="T69" fmla="*/ 102 h 136"/>
                <a:gd name="T70" fmla="*/ 10 w 79"/>
                <a:gd name="T71" fmla="*/ 103 h 136"/>
                <a:gd name="T72" fmla="*/ 10 w 79"/>
                <a:gd name="T73" fmla="*/ 103 h 136"/>
                <a:gd name="T74" fmla="*/ 9 w 79"/>
                <a:gd name="T75" fmla="*/ 108 h 136"/>
                <a:gd name="T76" fmla="*/ 8 w 79"/>
                <a:gd name="T77" fmla="*/ 111 h 136"/>
                <a:gd name="T78" fmla="*/ 8 w 79"/>
                <a:gd name="T79" fmla="*/ 112 h 136"/>
                <a:gd name="T80" fmla="*/ 8 w 79"/>
                <a:gd name="T81" fmla="*/ 112 h 136"/>
                <a:gd name="T82" fmla="*/ 7 w 79"/>
                <a:gd name="T83" fmla="*/ 112 h 136"/>
                <a:gd name="T84" fmla="*/ 7 w 79"/>
                <a:gd name="T85" fmla="*/ 112 h 136"/>
                <a:gd name="T86" fmla="*/ 7 w 79"/>
                <a:gd name="T87" fmla="*/ 113 h 136"/>
                <a:gd name="T88" fmla="*/ 1 w 79"/>
                <a:gd name="T89" fmla="*/ 120 h 136"/>
                <a:gd name="T90" fmla="*/ 0 w 79"/>
                <a:gd name="T91" fmla="*/ 120 h 136"/>
                <a:gd name="T92" fmla="*/ 0 w 79"/>
                <a:gd name="T93" fmla="*/ 128 h 136"/>
                <a:gd name="T94" fmla="*/ 0 w 79"/>
                <a:gd name="T95" fmla="*/ 128 h 136"/>
                <a:gd name="T96" fmla="*/ 1 w 79"/>
                <a:gd name="T97" fmla="*/ 128 h 136"/>
                <a:gd name="T98" fmla="*/ 39 w 79"/>
                <a:gd name="T99" fmla="*/ 128 h 136"/>
                <a:gd name="T100" fmla="*/ 39 w 79"/>
                <a:gd name="T101" fmla="*/ 136 h 136"/>
                <a:gd name="T102" fmla="*/ 55 w 79"/>
                <a:gd name="T103" fmla="*/ 136 h 136"/>
                <a:gd name="T104" fmla="*/ 66 w 79"/>
                <a:gd name="T105" fmla="*/ 127 h 136"/>
                <a:gd name="T106" fmla="*/ 67 w 79"/>
                <a:gd name="T107" fmla="*/ 125 h 136"/>
                <a:gd name="T108" fmla="*/ 68 w 79"/>
                <a:gd name="T109" fmla="*/ 121 h 136"/>
                <a:gd name="T110" fmla="*/ 76 w 79"/>
                <a:gd name="T111" fmla="*/ 113 h 136"/>
                <a:gd name="T112" fmla="*/ 79 w 79"/>
                <a:gd name="T113" fmla="*/ 109 h 136"/>
                <a:gd name="T114" fmla="*/ 78 w 79"/>
                <a:gd name="T115" fmla="*/ 108 h 136"/>
                <a:gd name="T116" fmla="*/ 74 w 79"/>
                <a:gd name="T117" fmla="*/ 101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79" h="136">
                  <a:moveTo>
                    <a:pt x="74" y="101"/>
                  </a:moveTo>
                  <a:cubicBezTo>
                    <a:pt x="74" y="75"/>
                    <a:pt x="74" y="75"/>
                    <a:pt x="74" y="75"/>
                  </a:cubicBezTo>
                  <a:cubicBezTo>
                    <a:pt x="67" y="48"/>
                    <a:pt x="67" y="48"/>
                    <a:pt x="67" y="48"/>
                  </a:cubicBezTo>
                  <a:cubicBezTo>
                    <a:pt x="67" y="42"/>
                    <a:pt x="67" y="42"/>
                    <a:pt x="67" y="42"/>
                  </a:cubicBezTo>
                  <a:cubicBezTo>
                    <a:pt x="66" y="36"/>
                    <a:pt x="66" y="36"/>
                    <a:pt x="66" y="36"/>
                  </a:cubicBezTo>
                  <a:cubicBezTo>
                    <a:pt x="66" y="34"/>
                    <a:pt x="67" y="20"/>
                    <a:pt x="66" y="17"/>
                  </a:cubicBezTo>
                  <a:cubicBezTo>
                    <a:pt x="65" y="14"/>
                    <a:pt x="66" y="7"/>
                    <a:pt x="66" y="6"/>
                  </a:cubicBezTo>
                  <a:cubicBezTo>
                    <a:pt x="66" y="3"/>
                    <a:pt x="66" y="3"/>
                    <a:pt x="66" y="3"/>
                  </a:cubicBezTo>
                  <a:cubicBezTo>
                    <a:pt x="60" y="0"/>
                    <a:pt x="60" y="0"/>
                    <a:pt x="60" y="0"/>
                  </a:cubicBezTo>
                  <a:cubicBezTo>
                    <a:pt x="52" y="4"/>
                    <a:pt x="52" y="4"/>
                    <a:pt x="52" y="4"/>
                  </a:cubicBezTo>
                  <a:cubicBezTo>
                    <a:pt x="44" y="4"/>
                    <a:pt x="44" y="4"/>
                    <a:pt x="44" y="4"/>
                  </a:cubicBezTo>
                  <a:cubicBezTo>
                    <a:pt x="41" y="8"/>
                    <a:pt x="41" y="8"/>
                    <a:pt x="41" y="8"/>
                  </a:cubicBezTo>
                  <a:cubicBezTo>
                    <a:pt x="39" y="12"/>
                    <a:pt x="39" y="12"/>
                    <a:pt x="39" y="12"/>
                  </a:cubicBezTo>
                  <a:cubicBezTo>
                    <a:pt x="38" y="16"/>
                    <a:pt x="38" y="16"/>
                    <a:pt x="38" y="16"/>
                  </a:cubicBezTo>
                  <a:cubicBezTo>
                    <a:pt x="38" y="18"/>
                    <a:pt x="38" y="18"/>
                    <a:pt x="38" y="18"/>
                  </a:cubicBezTo>
                  <a:cubicBezTo>
                    <a:pt x="38" y="30"/>
                    <a:pt x="38" y="30"/>
                    <a:pt x="38" y="30"/>
                  </a:cubicBezTo>
                  <a:cubicBezTo>
                    <a:pt x="38" y="32"/>
                    <a:pt x="35" y="34"/>
                    <a:pt x="32" y="36"/>
                  </a:cubicBezTo>
                  <a:cubicBezTo>
                    <a:pt x="31" y="36"/>
                    <a:pt x="31" y="36"/>
                    <a:pt x="31" y="36"/>
                  </a:cubicBezTo>
                  <a:cubicBezTo>
                    <a:pt x="31" y="42"/>
                    <a:pt x="31" y="42"/>
                    <a:pt x="31" y="42"/>
                  </a:cubicBezTo>
                  <a:cubicBezTo>
                    <a:pt x="26" y="48"/>
                    <a:pt x="26" y="48"/>
                    <a:pt x="26" y="48"/>
                  </a:cubicBezTo>
                  <a:cubicBezTo>
                    <a:pt x="26" y="49"/>
                    <a:pt x="26" y="49"/>
                    <a:pt x="26" y="49"/>
                  </a:cubicBezTo>
                  <a:cubicBezTo>
                    <a:pt x="26" y="50"/>
                    <a:pt x="24" y="53"/>
                    <a:pt x="21" y="56"/>
                  </a:cubicBezTo>
                  <a:cubicBezTo>
                    <a:pt x="19" y="58"/>
                    <a:pt x="19" y="59"/>
                    <a:pt x="19" y="60"/>
                  </a:cubicBezTo>
                  <a:cubicBezTo>
                    <a:pt x="19" y="61"/>
                    <a:pt x="20" y="61"/>
                    <a:pt x="21" y="61"/>
                  </a:cubicBezTo>
                  <a:cubicBezTo>
                    <a:pt x="15" y="72"/>
                    <a:pt x="15" y="72"/>
                    <a:pt x="15" y="72"/>
                  </a:cubicBezTo>
                  <a:cubicBezTo>
                    <a:pt x="15" y="73"/>
                    <a:pt x="15" y="73"/>
                    <a:pt x="15" y="73"/>
                  </a:cubicBezTo>
                  <a:cubicBezTo>
                    <a:pt x="15" y="73"/>
                    <a:pt x="15" y="77"/>
                    <a:pt x="10" y="81"/>
                  </a:cubicBezTo>
                  <a:cubicBezTo>
                    <a:pt x="8" y="83"/>
                    <a:pt x="7" y="84"/>
                    <a:pt x="7" y="85"/>
                  </a:cubicBezTo>
                  <a:cubicBezTo>
                    <a:pt x="7" y="85"/>
                    <a:pt x="7" y="85"/>
                    <a:pt x="7" y="85"/>
                  </a:cubicBezTo>
                  <a:cubicBezTo>
                    <a:pt x="8" y="85"/>
                    <a:pt x="8" y="85"/>
                    <a:pt x="8" y="85"/>
                  </a:cubicBezTo>
                  <a:cubicBezTo>
                    <a:pt x="8" y="86"/>
                    <a:pt x="9" y="86"/>
                    <a:pt x="10" y="86"/>
                  </a:cubicBezTo>
                  <a:cubicBezTo>
                    <a:pt x="10" y="99"/>
                    <a:pt x="10" y="99"/>
                    <a:pt x="10" y="99"/>
                  </a:cubicBezTo>
                  <a:cubicBezTo>
                    <a:pt x="10" y="100"/>
                    <a:pt x="10" y="101"/>
                    <a:pt x="10" y="102"/>
                  </a:cubicBezTo>
                  <a:cubicBezTo>
                    <a:pt x="10" y="102"/>
                    <a:pt x="10" y="102"/>
                    <a:pt x="10" y="102"/>
                  </a:cubicBezTo>
                  <a:cubicBezTo>
                    <a:pt x="10" y="102"/>
                    <a:pt x="10" y="102"/>
                    <a:pt x="10" y="102"/>
                  </a:cubicBezTo>
                  <a:cubicBezTo>
                    <a:pt x="10" y="103"/>
                    <a:pt x="10" y="103"/>
                    <a:pt x="10" y="103"/>
                  </a:cubicBezTo>
                  <a:cubicBezTo>
                    <a:pt x="10" y="103"/>
                    <a:pt x="10" y="103"/>
                    <a:pt x="10" y="103"/>
                  </a:cubicBezTo>
                  <a:cubicBezTo>
                    <a:pt x="9" y="104"/>
                    <a:pt x="9" y="105"/>
                    <a:pt x="9" y="108"/>
                  </a:cubicBezTo>
                  <a:cubicBezTo>
                    <a:pt x="9" y="109"/>
                    <a:pt x="8" y="111"/>
                    <a:pt x="8" y="111"/>
                  </a:cubicBezTo>
                  <a:cubicBezTo>
                    <a:pt x="8" y="112"/>
                    <a:pt x="8" y="112"/>
                    <a:pt x="8" y="112"/>
                  </a:cubicBezTo>
                  <a:cubicBezTo>
                    <a:pt x="8" y="112"/>
                    <a:pt x="8" y="112"/>
                    <a:pt x="8" y="112"/>
                  </a:cubicBezTo>
                  <a:cubicBezTo>
                    <a:pt x="7" y="112"/>
                    <a:pt x="7" y="112"/>
                    <a:pt x="7" y="112"/>
                  </a:cubicBezTo>
                  <a:cubicBezTo>
                    <a:pt x="7" y="112"/>
                    <a:pt x="7" y="112"/>
                    <a:pt x="7" y="112"/>
                  </a:cubicBezTo>
                  <a:cubicBezTo>
                    <a:pt x="7" y="113"/>
                    <a:pt x="7" y="113"/>
                    <a:pt x="7" y="113"/>
                  </a:cubicBezTo>
                  <a:cubicBezTo>
                    <a:pt x="5" y="117"/>
                    <a:pt x="2" y="119"/>
                    <a:pt x="1" y="120"/>
                  </a:cubicBezTo>
                  <a:cubicBezTo>
                    <a:pt x="0" y="120"/>
                    <a:pt x="0" y="120"/>
                    <a:pt x="0" y="120"/>
                  </a:cubicBezTo>
                  <a:cubicBezTo>
                    <a:pt x="0" y="128"/>
                    <a:pt x="0" y="128"/>
                    <a:pt x="0" y="128"/>
                  </a:cubicBezTo>
                  <a:cubicBezTo>
                    <a:pt x="0" y="128"/>
                    <a:pt x="0" y="128"/>
                    <a:pt x="0" y="128"/>
                  </a:cubicBezTo>
                  <a:cubicBezTo>
                    <a:pt x="1" y="128"/>
                    <a:pt x="1" y="128"/>
                    <a:pt x="1" y="128"/>
                  </a:cubicBezTo>
                  <a:cubicBezTo>
                    <a:pt x="39" y="128"/>
                    <a:pt x="39" y="128"/>
                    <a:pt x="39" y="128"/>
                  </a:cubicBezTo>
                  <a:cubicBezTo>
                    <a:pt x="39" y="136"/>
                    <a:pt x="39" y="136"/>
                    <a:pt x="39" y="136"/>
                  </a:cubicBezTo>
                  <a:cubicBezTo>
                    <a:pt x="55" y="136"/>
                    <a:pt x="55" y="136"/>
                    <a:pt x="55" y="136"/>
                  </a:cubicBezTo>
                  <a:cubicBezTo>
                    <a:pt x="66" y="127"/>
                    <a:pt x="66" y="127"/>
                    <a:pt x="66" y="127"/>
                  </a:cubicBezTo>
                  <a:cubicBezTo>
                    <a:pt x="67" y="125"/>
                    <a:pt x="67" y="125"/>
                    <a:pt x="67" y="125"/>
                  </a:cubicBezTo>
                  <a:cubicBezTo>
                    <a:pt x="68" y="121"/>
                    <a:pt x="68" y="121"/>
                    <a:pt x="68" y="121"/>
                  </a:cubicBezTo>
                  <a:cubicBezTo>
                    <a:pt x="76" y="113"/>
                    <a:pt x="76" y="113"/>
                    <a:pt x="76" y="113"/>
                  </a:cubicBezTo>
                  <a:cubicBezTo>
                    <a:pt x="79" y="109"/>
                    <a:pt x="79" y="109"/>
                    <a:pt x="79" y="109"/>
                  </a:cubicBezTo>
                  <a:cubicBezTo>
                    <a:pt x="78" y="108"/>
                    <a:pt x="78" y="108"/>
                    <a:pt x="78" y="108"/>
                  </a:cubicBezTo>
                  <a:lnTo>
                    <a:pt x="74" y="101"/>
                  </a:lnTo>
                  <a:close/>
                </a:path>
              </a:pathLst>
            </a:custGeom>
            <a:solidFill>
              <a:srgbClr val="663333"/>
            </a:solidFill>
            <a:ln w="19050">
              <a:solidFill>
                <a:schemeClr val="tx1"/>
              </a:solidFill>
            </a:ln>
            <a:effectLst>
              <a:outerShdw blurRad="50800" dist="38100" dir="5400000" algn="t"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2000" dirty="0">
                <a:solidFill>
                  <a:schemeClr val="bg1">
                    <a:lumMod val="95000"/>
                  </a:schemeClr>
                </a:solidFill>
              </a:endParaRPr>
            </a:p>
          </p:txBody>
        </p:sp>
        <p:sp>
          <p:nvSpPr>
            <p:cNvPr id="27" name="Nevada">
              <a:extLst>
                <a:ext uri="{FF2B5EF4-FFF2-40B4-BE49-F238E27FC236}">
                  <a16:creationId xmlns:a16="http://schemas.microsoft.com/office/drawing/2014/main" id="{0781EFB8-1A09-A6DC-DF4C-E2988D7931BC}"/>
                </a:ext>
              </a:extLst>
            </p:cNvPr>
            <p:cNvSpPr>
              <a:spLocks/>
            </p:cNvSpPr>
            <p:nvPr/>
          </p:nvSpPr>
          <p:spPr bwMode="auto">
            <a:xfrm>
              <a:off x="2799093" y="2223394"/>
              <a:ext cx="926193" cy="1414367"/>
            </a:xfrm>
            <a:custGeom>
              <a:avLst/>
              <a:gdLst>
                <a:gd name="T0" fmla="*/ 118 w 234"/>
                <a:gd name="T1" fmla="*/ 0 h 357"/>
                <a:gd name="T2" fmla="*/ 118 w 234"/>
                <a:gd name="T3" fmla="*/ 0 h 357"/>
                <a:gd name="T4" fmla="*/ 0 w 234"/>
                <a:gd name="T5" fmla="*/ 0 h 357"/>
                <a:gd name="T6" fmla="*/ 0 w 234"/>
                <a:gd name="T7" fmla="*/ 142 h 357"/>
                <a:gd name="T8" fmla="*/ 217 w 234"/>
                <a:gd name="T9" fmla="*/ 357 h 357"/>
                <a:gd name="T10" fmla="*/ 217 w 234"/>
                <a:gd name="T11" fmla="*/ 357 h 357"/>
                <a:gd name="T12" fmla="*/ 217 w 234"/>
                <a:gd name="T13" fmla="*/ 326 h 357"/>
                <a:gd name="T14" fmla="*/ 220 w 234"/>
                <a:gd name="T15" fmla="*/ 323 h 357"/>
                <a:gd name="T16" fmla="*/ 217 w 234"/>
                <a:gd name="T17" fmla="*/ 317 h 357"/>
                <a:gd name="T18" fmla="*/ 210 w 234"/>
                <a:gd name="T19" fmla="*/ 310 h 357"/>
                <a:gd name="T20" fmla="*/ 214 w 234"/>
                <a:gd name="T21" fmla="*/ 288 h 357"/>
                <a:gd name="T22" fmla="*/ 234 w 234"/>
                <a:gd name="T23" fmla="*/ 301 h 357"/>
                <a:gd name="T24" fmla="*/ 234 w 234"/>
                <a:gd name="T25" fmla="*/ 244 h 357"/>
                <a:gd name="T26" fmla="*/ 234 w 234"/>
                <a:gd name="T27" fmla="*/ 0 h 357"/>
                <a:gd name="T28" fmla="*/ 118 w 234"/>
                <a:gd name="T29" fmla="*/ 0 h 3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4" h="357">
                  <a:moveTo>
                    <a:pt x="118" y="0"/>
                  </a:moveTo>
                  <a:cubicBezTo>
                    <a:pt x="118" y="0"/>
                    <a:pt x="118" y="0"/>
                    <a:pt x="118" y="0"/>
                  </a:cubicBezTo>
                  <a:cubicBezTo>
                    <a:pt x="0" y="0"/>
                    <a:pt x="0" y="0"/>
                    <a:pt x="0" y="0"/>
                  </a:cubicBezTo>
                  <a:cubicBezTo>
                    <a:pt x="0" y="142"/>
                    <a:pt x="0" y="142"/>
                    <a:pt x="0" y="142"/>
                  </a:cubicBezTo>
                  <a:cubicBezTo>
                    <a:pt x="217" y="357"/>
                    <a:pt x="217" y="357"/>
                    <a:pt x="217" y="357"/>
                  </a:cubicBezTo>
                  <a:cubicBezTo>
                    <a:pt x="217" y="357"/>
                    <a:pt x="217" y="357"/>
                    <a:pt x="217" y="357"/>
                  </a:cubicBezTo>
                  <a:cubicBezTo>
                    <a:pt x="217" y="326"/>
                    <a:pt x="217" y="326"/>
                    <a:pt x="217" y="326"/>
                  </a:cubicBezTo>
                  <a:cubicBezTo>
                    <a:pt x="218" y="326"/>
                    <a:pt x="220" y="325"/>
                    <a:pt x="220" y="323"/>
                  </a:cubicBezTo>
                  <a:cubicBezTo>
                    <a:pt x="221" y="321"/>
                    <a:pt x="220" y="319"/>
                    <a:pt x="217" y="317"/>
                  </a:cubicBezTo>
                  <a:cubicBezTo>
                    <a:pt x="210" y="310"/>
                    <a:pt x="210" y="310"/>
                    <a:pt x="210" y="310"/>
                  </a:cubicBezTo>
                  <a:cubicBezTo>
                    <a:pt x="214" y="288"/>
                    <a:pt x="214" y="288"/>
                    <a:pt x="214" y="288"/>
                  </a:cubicBezTo>
                  <a:cubicBezTo>
                    <a:pt x="234" y="301"/>
                    <a:pt x="234" y="301"/>
                    <a:pt x="234" y="301"/>
                  </a:cubicBezTo>
                  <a:cubicBezTo>
                    <a:pt x="234" y="244"/>
                    <a:pt x="234" y="244"/>
                    <a:pt x="234" y="244"/>
                  </a:cubicBezTo>
                  <a:cubicBezTo>
                    <a:pt x="234" y="0"/>
                    <a:pt x="234" y="0"/>
                    <a:pt x="234" y="0"/>
                  </a:cubicBezTo>
                  <a:lnTo>
                    <a:pt x="118" y="0"/>
                  </a:lnTo>
                  <a:close/>
                </a:path>
              </a:pathLst>
            </a:custGeom>
            <a:solidFill>
              <a:srgbClr val="663333"/>
            </a:solidFill>
            <a:ln w="19050">
              <a:solidFill>
                <a:schemeClr val="tx1"/>
              </a:solidFill>
            </a:ln>
            <a:effectLst>
              <a:outerShdw blurRad="50800" dist="38100" dir="5400000" algn="t"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lang="en-GB" sz="1600" b="1" dirty="0">
                  <a:solidFill>
                    <a:schemeClr val="bg1">
                      <a:lumMod val="95000"/>
                    </a:schemeClr>
                  </a:solidFill>
                </a:rPr>
                <a:t>  </a:t>
              </a:r>
            </a:p>
            <a:p>
              <a:pPr algn="ctr"/>
              <a:r>
                <a:rPr lang="en-GB" sz="1600" b="1" dirty="0">
                  <a:solidFill>
                    <a:schemeClr val="bg1">
                      <a:lumMod val="95000"/>
                    </a:schemeClr>
                  </a:solidFill>
                </a:rPr>
                <a:t>NV</a:t>
              </a:r>
            </a:p>
          </p:txBody>
        </p:sp>
        <p:sp>
          <p:nvSpPr>
            <p:cNvPr id="28" name="Nebraska">
              <a:extLst>
                <a:ext uri="{FF2B5EF4-FFF2-40B4-BE49-F238E27FC236}">
                  <a16:creationId xmlns:a16="http://schemas.microsoft.com/office/drawing/2014/main" id="{300C5D18-98E0-4DA3-4CEB-D7CE54D7F7D0}"/>
                </a:ext>
              </a:extLst>
            </p:cNvPr>
            <p:cNvSpPr>
              <a:spLocks/>
            </p:cNvSpPr>
            <p:nvPr/>
          </p:nvSpPr>
          <p:spPr bwMode="auto">
            <a:xfrm>
              <a:off x="5239963" y="2032805"/>
              <a:ext cx="1315729" cy="583468"/>
            </a:xfrm>
            <a:custGeom>
              <a:avLst/>
              <a:gdLst>
                <a:gd name="T0" fmla="*/ 787 w 787"/>
                <a:gd name="T1" fmla="*/ 323 h 349"/>
                <a:gd name="T2" fmla="*/ 740 w 787"/>
                <a:gd name="T3" fmla="*/ 294 h 349"/>
                <a:gd name="T4" fmla="*/ 740 w 787"/>
                <a:gd name="T5" fmla="*/ 294 h 349"/>
                <a:gd name="T6" fmla="*/ 740 w 787"/>
                <a:gd name="T7" fmla="*/ 294 h 349"/>
                <a:gd name="T8" fmla="*/ 738 w 787"/>
                <a:gd name="T9" fmla="*/ 292 h 349"/>
                <a:gd name="T10" fmla="*/ 740 w 787"/>
                <a:gd name="T11" fmla="*/ 292 h 349"/>
                <a:gd name="T12" fmla="*/ 735 w 787"/>
                <a:gd name="T13" fmla="*/ 249 h 349"/>
                <a:gd name="T14" fmla="*/ 735 w 787"/>
                <a:gd name="T15" fmla="*/ 188 h 349"/>
                <a:gd name="T16" fmla="*/ 707 w 787"/>
                <a:gd name="T17" fmla="*/ 176 h 349"/>
                <a:gd name="T18" fmla="*/ 707 w 787"/>
                <a:gd name="T19" fmla="*/ 105 h 349"/>
                <a:gd name="T20" fmla="*/ 679 w 787"/>
                <a:gd name="T21" fmla="*/ 60 h 349"/>
                <a:gd name="T22" fmla="*/ 650 w 787"/>
                <a:gd name="T23" fmla="*/ 48 h 349"/>
                <a:gd name="T24" fmla="*/ 622 w 787"/>
                <a:gd name="T25" fmla="*/ 27 h 349"/>
                <a:gd name="T26" fmla="*/ 525 w 787"/>
                <a:gd name="T27" fmla="*/ 27 h 349"/>
                <a:gd name="T28" fmla="*/ 492 w 787"/>
                <a:gd name="T29" fmla="*/ 0 h 349"/>
                <a:gd name="T30" fmla="*/ 0 w 787"/>
                <a:gd name="T31" fmla="*/ 0 h 349"/>
                <a:gd name="T32" fmla="*/ 0 w 787"/>
                <a:gd name="T33" fmla="*/ 249 h 349"/>
                <a:gd name="T34" fmla="*/ 196 w 787"/>
                <a:gd name="T35" fmla="*/ 249 h 349"/>
                <a:gd name="T36" fmla="*/ 196 w 787"/>
                <a:gd name="T37" fmla="*/ 349 h 349"/>
                <a:gd name="T38" fmla="*/ 787 w 787"/>
                <a:gd name="T39" fmla="*/ 349 h 349"/>
                <a:gd name="T40" fmla="*/ 787 w 787"/>
                <a:gd name="T41" fmla="*/ 323 h 349"/>
                <a:gd name="T42" fmla="*/ 787 w 787"/>
                <a:gd name="T43" fmla="*/ 323 h 349"/>
                <a:gd name="T44" fmla="*/ 787 w 787"/>
                <a:gd name="T45" fmla="*/ 323 h 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787" h="349">
                  <a:moveTo>
                    <a:pt x="787" y="323"/>
                  </a:moveTo>
                  <a:lnTo>
                    <a:pt x="740" y="294"/>
                  </a:lnTo>
                  <a:lnTo>
                    <a:pt x="740" y="294"/>
                  </a:lnTo>
                  <a:lnTo>
                    <a:pt x="740" y="294"/>
                  </a:lnTo>
                  <a:lnTo>
                    <a:pt x="738" y="292"/>
                  </a:lnTo>
                  <a:lnTo>
                    <a:pt x="740" y="292"/>
                  </a:lnTo>
                  <a:lnTo>
                    <a:pt x="735" y="249"/>
                  </a:lnTo>
                  <a:lnTo>
                    <a:pt x="735" y="188"/>
                  </a:lnTo>
                  <a:lnTo>
                    <a:pt x="707" y="176"/>
                  </a:lnTo>
                  <a:lnTo>
                    <a:pt x="707" y="105"/>
                  </a:lnTo>
                  <a:lnTo>
                    <a:pt x="679" y="60"/>
                  </a:lnTo>
                  <a:lnTo>
                    <a:pt x="650" y="48"/>
                  </a:lnTo>
                  <a:lnTo>
                    <a:pt x="622" y="27"/>
                  </a:lnTo>
                  <a:lnTo>
                    <a:pt x="525" y="27"/>
                  </a:lnTo>
                  <a:lnTo>
                    <a:pt x="492" y="0"/>
                  </a:lnTo>
                  <a:lnTo>
                    <a:pt x="0" y="0"/>
                  </a:lnTo>
                  <a:lnTo>
                    <a:pt x="0" y="249"/>
                  </a:lnTo>
                  <a:lnTo>
                    <a:pt x="196" y="249"/>
                  </a:lnTo>
                  <a:lnTo>
                    <a:pt x="196" y="349"/>
                  </a:lnTo>
                  <a:lnTo>
                    <a:pt x="787" y="349"/>
                  </a:lnTo>
                  <a:lnTo>
                    <a:pt x="787" y="323"/>
                  </a:lnTo>
                  <a:lnTo>
                    <a:pt x="787" y="323"/>
                  </a:lnTo>
                  <a:lnTo>
                    <a:pt x="787" y="323"/>
                  </a:lnTo>
                  <a:close/>
                </a:path>
              </a:pathLst>
            </a:custGeom>
            <a:solidFill>
              <a:srgbClr val="663333"/>
            </a:solidFill>
            <a:ln w="19050">
              <a:solidFill>
                <a:schemeClr val="tx1"/>
              </a:solidFill>
            </a:ln>
            <a:effectLst>
              <a:outerShdw blurRad="50800" dist="38100" dir="5400000" algn="t"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600" b="1" dirty="0">
                  <a:solidFill>
                    <a:schemeClr val="bg1">
                      <a:lumMod val="95000"/>
                    </a:schemeClr>
                  </a:solidFill>
                </a:rPr>
                <a:t>NE</a:t>
              </a:r>
            </a:p>
          </p:txBody>
        </p:sp>
        <p:sp>
          <p:nvSpPr>
            <p:cNvPr id="29" name="Montana">
              <a:extLst>
                <a:ext uri="{FF2B5EF4-FFF2-40B4-BE49-F238E27FC236}">
                  <a16:creationId xmlns:a16="http://schemas.microsoft.com/office/drawing/2014/main" id="{035CA935-9126-3044-31B4-641091C5D348}"/>
                </a:ext>
              </a:extLst>
            </p:cNvPr>
            <p:cNvSpPr>
              <a:spLocks/>
            </p:cNvSpPr>
            <p:nvPr/>
          </p:nvSpPr>
          <p:spPr bwMode="auto">
            <a:xfrm>
              <a:off x="3415998" y="885931"/>
              <a:ext cx="1827309" cy="891085"/>
            </a:xfrm>
            <a:custGeom>
              <a:avLst/>
              <a:gdLst>
                <a:gd name="T0" fmla="*/ 10 w 462"/>
                <a:gd name="T1" fmla="*/ 63 h 225"/>
                <a:gd name="T2" fmla="*/ 13 w 462"/>
                <a:gd name="T3" fmla="*/ 77 h 225"/>
                <a:gd name="T4" fmla="*/ 23 w 462"/>
                <a:gd name="T5" fmla="*/ 82 h 225"/>
                <a:gd name="T6" fmla="*/ 31 w 462"/>
                <a:gd name="T7" fmla="*/ 87 h 225"/>
                <a:gd name="T8" fmla="*/ 38 w 462"/>
                <a:gd name="T9" fmla="*/ 97 h 225"/>
                <a:gd name="T10" fmla="*/ 38 w 462"/>
                <a:gd name="T11" fmla="*/ 101 h 225"/>
                <a:gd name="T12" fmla="*/ 53 w 462"/>
                <a:gd name="T13" fmla="*/ 107 h 225"/>
                <a:gd name="T14" fmla="*/ 59 w 462"/>
                <a:gd name="T15" fmla="*/ 141 h 225"/>
                <a:gd name="T16" fmla="*/ 60 w 462"/>
                <a:gd name="T17" fmla="*/ 151 h 225"/>
                <a:gd name="T18" fmla="*/ 60 w 462"/>
                <a:gd name="T19" fmla="*/ 153 h 225"/>
                <a:gd name="T20" fmla="*/ 60 w 462"/>
                <a:gd name="T21" fmla="*/ 167 h 225"/>
                <a:gd name="T22" fmla="*/ 70 w 462"/>
                <a:gd name="T23" fmla="*/ 166 h 225"/>
                <a:gd name="T24" fmla="*/ 71 w 462"/>
                <a:gd name="T25" fmla="*/ 166 h 225"/>
                <a:gd name="T26" fmla="*/ 75 w 462"/>
                <a:gd name="T27" fmla="*/ 167 h 225"/>
                <a:gd name="T28" fmla="*/ 88 w 462"/>
                <a:gd name="T29" fmla="*/ 188 h 225"/>
                <a:gd name="T30" fmla="*/ 100 w 462"/>
                <a:gd name="T31" fmla="*/ 206 h 225"/>
                <a:gd name="T32" fmla="*/ 104 w 462"/>
                <a:gd name="T33" fmla="*/ 214 h 225"/>
                <a:gd name="T34" fmla="*/ 105 w 462"/>
                <a:gd name="T35" fmla="*/ 214 h 225"/>
                <a:gd name="T36" fmla="*/ 107 w 462"/>
                <a:gd name="T37" fmla="*/ 212 h 225"/>
                <a:gd name="T38" fmla="*/ 122 w 462"/>
                <a:gd name="T39" fmla="*/ 224 h 225"/>
                <a:gd name="T40" fmla="*/ 138 w 462"/>
                <a:gd name="T41" fmla="*/ 224 h 225"/>
                <a:gd name="T42" fmla="*/ 143 w 462"/>
                <a:gd name="T43" fmla="*/ 224 h 225"/>
                <a:gd name="T44" fmla="*/ 154 w 462"/>
                <a:gd name="T45" fmla="*/ 224 h 225"/>
                <a:gd name="T46" fmla="*/ 156 w 462"/>
                <a:gd name="T47" fmla="*/ 225 h 225"/>
                <a:gd name="T48" fmla="*/ 165 w 462"/>
                <a:gd name="T49" fmla="*/ 221 h 225"/>
                <a:gd name="T50" fmla="*/ 182 w 462"/>
                <a:gd name="T51" fmla="*/ 216 h 225"/>
                <a:gd name="T52" fmla="*/ 189 w 462"/>
                <a:gd name="T53" fmla="*/ 215 h 225"/>
                <a:gd name="T54" fmla="*/ 461 w 462"/>
                <a:gd name="T55" fmla="*/ 204 h 225"/>
                <a:gd name="T56" fmla="*/ 462 w 462"/>
                <a:gd name="T57" fmla="*/ 203 h 225"/>
                <a:gd name="T58" fmla="*/ 461 w 462"/>
                <a:gd name="T59" fmla="*/ 154 h 225"/>
                <a:gd name="T60" fmla="*/ 461 w 462"/>
                <a:gd name="T61" fmla="*/ 0 h 225"/>
                <a:gd name="T62" fmla="*/ 0 w 462"/>
                <a:gd name="T63" fmla="*/ 59 h 2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462" h="225">
                  <a:moveTo>
                    <a:pt x="10" y="59"/>
                  </a:moveTo>
                  <a:cubicBezTo>
                    <a:pt x="10" y="63"/>
                    <a:pt x="10" y="63"/>
                    <a:pt x="10" y="63"/>
                  </a:cubicBezTo>
                  <a:cubicBezTo>
                    <a:pt x="13" y="69"/>
                    <a:pt x="13" y="69"/>
                    <a:pt x="13" y="69"/>
                  </a:cubicBezTo>
                  <a:cubicBezTo>
                    <a:pt x="13" y="77"/>
                    <a:pt x="13" y="77"/>
                    <a:pt x="13" y="77"/>
                  </a:cubicBezTo>
                  <a:cubicBezTo>
                    <a:pt x="19" y="77"/>
                    <a:pt x="19" y="77"/>
                    <a:pt x="19" y="77"/>
                  </a:cubicBezTo>
                  <a:cubicBezTo>
                    <a:pt x="23" y="82"/>
                    <a:pt x="23" y="82"/>
                    <a:pt x="23" y="82"/>
                  </a:cubicBezTo>
                  <a:cubicBezTo>
                    <a:pt x="23" y="87"/>
                    <a:pt x="23" y="87"/>
                    <a:pt x="23" y="87"/>
                  </a:cubicBezTo>
                  <a:cubicBezTo>
                    <a:pt x="31" y="87"/>
                    <a:pt x="31" y="87"/>
                    <a:pt x="31" y="87"/>
                  </a:cubicBezTo>
                  <a:cubicBezTo>
                    <a:pt x="31" y="93"/>
                    <a:pt x="31" y="93"/>
                    <a:pt x="31" y="93"/>
                  </a:cubicBezTo>
                  <a:cubicBezTo>
                    <a:pt x="38" y="97"/>
                    <a:pt x="38" y="97"/>
                    <a:pt x="38" y="97"/>
                  </a:cubicBezTo>
                  <a:cubicBezTo>
                    <a:pt x="38" y="101"/>
                    <a:pt x="38" y="101"/>
                    <a:pt x="38" y="101"/>
                  </a:cubicBezTo>
                  <a:cubicBezTo>
                    <a:pt x="38" y="101"/>
                    <a:pt x="38" y="101"/>
                    <a:pt x="38" y="101"/>
                  </a:cubicBezTo>
                  <a:cubicBezTo>
                    <a:pt x="40" y="102"/>
                    <a:pt x="46" y="105"/>
                    <a:pt x="49" y="106"/>
                  </a:cubicBezTo>
                  <a:cubicBezTo>
                    <a:pt x="53" y="107"/>
                    <a:pt x="53" y="107"/>
                    <a:pt x="53" y="107"/>
                  </a:cubicBezTo>
                  <a:cubicBezTo>
                    <a:pt x="59" y="113"/>
                    <a:pt x="59" y="113"/>
                    <a:pt x="59" y="113"/>
                  </a:cubicBezTo>
                  <a:cubicBezTo>
                    <a:pt x="59" y="141"/>
                    <a:pt x="59" y="141"/>
                    <a:pt x="59" y="141"/>
                  </a:cubicBezTo>
                  <a:cubicBezTo>
                    <a:pt x="58" y="141"/>
                    <a:pt x="58" y="144"/>
                    <a:pt x="59" y="148"/>
                  </a:cubicBezTo>
                  <a:cubicBezTo>
                    <a:pt x="59" y="150"/>
                    <a:pt x="60" y="151"/>
                    <a:pt x="60" y="151"/>
                  </a:cubicBezTo>
                  <a:cubicBezTo>
                    <a:pt x="60" y="151"/>
                    <a:pt x="60" y="151"/>
                    <a:pt x="60" y="151"/>
                  </a:cubicBezTo>
                  <a:cubicBezTo>
                    <a:pt x="60" y="151"/>
                    <a:pt x="60" y="152"/>
                    <a:pt x="60" y="153"/>
                  </a:cubicBezTo>
                  <a:cubicBezTo>
                    <a:pt x="58" y="156"/>
                    <a:pt x="60" y="163"/>
                    <a:pt x="60" y="166"/>
                  </a:cubicBezTo>
                  <a:cubicBezTo>
                    <a:pt x="60" y="167"/>
                    <a:pt x="60" y="167"/>
                    <a:pt x="60" y="167"/>
                  </a:cubicBezTo>
                  <a:cubicBezTo>
                    <a:pt x="70" y="167"/>
                    <a:pt x="70" y="167"/>
                    <a:pt x="70" y="167"/>
                  </a:cubicBezTo>
                  <a:cubicBezTo>
                    <a:pt x="70" y="166"/>
                    <a:pt x="70" y="166"/>
                    <a:pt x="70" y="166"/>
                  </a:cubicBezTo>
                  <a:cubicBezTo>
                    <a:pt x="70" y="166"/>
                    <a:pt x="70" y="166"/>
                    <a:pt x="70" y="166"/>
                  </a:cubicBezTo>
                  <a:cubicBezTo>
                    <a:pt x="71" y="166"/>
                    <a:pt x="71" y="166"/>
                    <a:pt x="71" y="166"/>
                  </a:cubicBezTo>
                  <a:cubicBezTo>
                    <a:pt x="71" y="166"/>
                    <a:pt x="72" y="166"/>
                    <a:pt x="73" y="166"/>
                  </a:cubicBezTo>
                  <a:cubicBezTo>
                    <a:pt x="73" y="166"/>
                    <a:pt x="74" y="166"/>
                    <a:pt x="75" y="167"/>
                  </a:cubicBezTo>
                  <a:cubicBezTo>
                    <a:pt x="82" y="168"/>
                    <a:pt x="87" y="172"/>
                    <a:pt x="88" y="173"/>
                  </a:cubicBezTo>
                  <a:cubicBezTo>
                    <a:pt x="88" y="188"/>
                    <a:pt x="88" y="188"/>
                    <a:pt x="88" y="188"/>
                  </a:cubicBezTo>
                  <a:cubicBezTo>
                    <a:pt x="93" y="194"/>
                    <a:pt x="93" y="194"/>
                    <a:pt x="93" y="194"/>
                  </a:cubicBezTo>
                  <a:cubicBezTo>
                    <a:pt x="100" y="206"/>
                    <a:pt x="100" y="206"/>
                    <a:pt x="100" y="206"/>
                  </a:cubicBezTo>
                  <a:cubicBezTo>
                    <a:pt x="104" y="206"/>
                    <a:pt x="104" y="206"/>
                    <a:pt x="104" y="206"/>
                  </a:cubicBezTo>
                  <a:cubicBezTo>
                    <a:pt x="104" y="214"/>
                    <a:pt x="104" y="214"/>
                    <a:pt x="104" y="214"/>
                  </a:cubicBezTo>
                  <a:cubicBezTo>
                    <a:pt x="105" y="214"/>
                    <a:pt x="105" y="214"/>
                    <a:pt x="105" y="214"/>
                  </a:cubicBezTo>
                  <a:cubicBezTo>
                    <a:pt x="105" y="214"/>
                    <a:pt x="105" y="214"/>
                    <a:pt x="105" y="214"/>
                  </a:cubicBezTo>
                  <a:cubicBezTo>
                    <a:pt x="106" y="213"/>
                    <a:pt x="106" y="213"/>
                    <a:pt x="106" y="213"/>
                  </a:cubicBezTo>
                  <a:cubicBezTo>
                    <a:pt x="107" y="212"/>
                    <a:pt x="107" y="212"/>
                    <a:pt x="107" y="212"/>
                  </a:cubicBezTo>
                  <a:cubicBezTo>
                    <a:pt x="109" y="212"/>
                    <a:pt x="110" y="213"/>
                    <a:pt x="111" y="216"/>
                  </a:cubicBezTo>
                  <a:cubicBezTo>
                    <a:pt x="117" y="222"/>
                    <a:pt x="121" y="224"/>
                    <a:pt x="122" y="224"/>
                  </a:cubicBezTo>
                  <a:cubicBezTo>
                    <a:pt x="134" y="224"/>
                    <a:pt x="134" y="224"/>
                    <a:pt x="134" y="224"/>
                  </a:cubicBezTo>
                  <a:cubicBezTo>
                    <a:pt x="136" y="224"/>
                    <a:pt x="137" y="224"/>
                    <a:pt x="138" y="224"/>
                  </a:cubicBezTo>
                  <a:cubicBezTo>
                    <a:pt x="139" y="223"/>
                    <a:pt x="139" y="223"/>
                    <a:pt x="140" y="223"/>
                  </a:cubicBezTo>
                  <a:cubicBezTo>
                    <a:pt x="141" y="223"/>
                    <a:pt x="142" y="224"/>
                    <a:pt x="143" y="224"/>
                  </a:cubicBezTo>
                  <a:cubicBezTo>
                    <a:pt x="143" y="224"/>
                    <a:pt x="145" y="224"/>
                    <a:pt x="147" y="224"/>
                  </a:cubicBezTo>
                  <a:cubicBezTo>
                    <a:pt x="149" y="224"/>
                    <a:pt x="153" y="224"/>
                    <a:pt x="154" y="224"/>
                  </a:cubicBezTo>
                  <a:cubicBezTo>
                    <a:pt x="155" y="225"/>
                    <a:pt x="155" y="225"/>
                    <a:pt x="155" y="225"/>
                  </a:cubicBezTo>
                  <a:cubicBezTo>
                    <a:pt x="156" y="225"/>
                    <a:pt x="156" y="225"/>
                    <a:pt x="156" y="225"/>
                  </a:cubicBezTo>
                  <a:cubicBezTo>
                    <a:pt x="157" y="225"/>
                    <a:pt x="158" y="225"/>
                    <a:pt x="160" y="224"/>
                  </a:cubicBezTo>
                  <a:cubicBezTo>
                    <a:pt x="165" y="221"/>
                    <a:pt x="165" y="221"/>
                    <a:pt x="165" y="221"/>
                  </a:cubicBezTo>
                  <a:cubicBezTo>
                    <a:pt x="176" y="217"/>
                    <a:pt x="176" y="217"/>
                    <a:pt x="176" y="217"/>
                  </a:cubicBezTo>
                  <a:cubicBezTo>
                    <a:pt x="182" y="216"/>
                    <a:pt x="182" y="216"/>
                    <a:pt x="182" y="216"/>
                  </a:cubicBezTo>
                  <a:cubicBezTo>
                    <a:pt x="189" y="216"/>
                    <a:pt x="189" y="216"/>
                    <a:pt x="189" y="216"/>
                  </a:cubicBezTo>
                  <a:cubicBezTo>
                    <a:pt x="189" y="215"/>
                    <a:pt x="189" y="215"/>
                    <a:pt x="189" y="215"/>
                  </a:cubicBezTo>
                  <a:cubicBezTo>
                    <a:pt x="189" y="204"/>
                    <a:pt x="189" y="204"/>
                    <a:pt x="189" y="204"/>
                  </a:cubicBezTo>
                  <a:cubicBezTo>
                    <a:pt x="461" y="204"/>
                    <a:pt x="461" y="204"/>
                    <a:pt x="461" y="204"/>
                  </a:cubicBezTo>
                  <a:cubicBezTo>
                    <a:pt x="462" y="204"/>
                    <a:pt x="462" y="204"/>
                    <a:pt x="462" y="204"/>
                  </a:cubicBezTo>
                  <a:cubicBezTo>
                    <a:pt x="462" y="203"/>
                    <a:pt x="462" y="203"/>
                    <a:pt x="462" y="203"/>
                  </a:cubicBezTo>
                  <a:cubicBezTo>
                    <a:pt x="462" y="154"/>
                    <a:pt x="462" y="154"/>
                    <a:pt x="462" y="154"/>
                  </a:cubicBezTo>
                  <a:cubicBezTo>
                    <a:pt x="461" y="154"/>
                    <a:pt x="461" y="154"/>
                    <a:pt x="461" y="154"/>
                  </a:cubicBezTo>
                  <a:cubicBezTo>
                    <a:pt x="461" y="154"/>
                    <a:pt x="461" y="154"/>
                    <a:pt x="461" y="154"/>
                  </a:cubicBezTo>
                  <a:cubicBezTo>
                    <a:pt x="461" y="0"/>
                    <a:pt x="461" y="0"/>
                    <a:pt x="461" y="0"/>
                  </a:cubicBezTo>
                  <a:cubicBezTo>
                    <a:pt x="0" y="0"/>
                    <a:pt x="0" y="0"/>
                    <a:pt x="0" y="0"/>
                  </a:cubicBezTo>
                  <a:cubicBezTo>
                    <a:pt x="0" y="59"/>
                    <a:pt x="0" y="59"/>
                    <a:pt x="0" y="59"/>
                  </a:cubicBezTo>
                  <a:lnTo>
                    <a:pt x="10" y="59"/>
                  </a:lnTo>
                  <a:close/>
                </a:path>
              </a:pathLst>
            </a:custGeom>
            <a:solidFill>
              <a:srgbClr val="663333"/>
            </a:solidFill>
            <a:ln w="19050">
              <a:solidFill>
                <a:schemeClr val="tx1"/>
              </a:solidFill>
            </a:ln>
            <a:effectLst>
              <a:outerShdw blurRad="50800" dist="38100" dir="5400000" algn="t"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600" b="1" dirty="0">
                  <a:solidFill>
                    <a:schemeClr val="bg1">
                      <a:lumMod val="95000"/>
                    </a:schemeClr>
                  </a:solidFill>
                </a:rPr>
                <a:t>MT</a:t>
              </a:r>
            </a:p>
          </p:txBody>
        </p:sp>
        <p:sp>
          <p:nvSpPr>
            <p:cNvPr id="30" name="Missouri">
              <a:extLst>
                <a:ext uri="{FF2B5EF4-FFF2-40B4-BE49-F238E27FC236}">
                  <a16:creationId xmlns:a16="http://schemas.microsoft.com/office/drawing/2014/main" id="{2C10C4A3-2215-1667-DB44-0B1482F91C1E}"/>
                </a:ext>
              </a:extLst>
            </p:cNvPr>
            <p:cNvSpPr>
              <a:spLocks/>
            </p:cNvSpPr>
            <p:nvPr/>
          </p:nvSpPr>
          <p:spPr bwMode="auto">
            <a:xfrm>
              <a:off x="6477116" y="2524323"/>
              <a:ext cx="1051580" cy="887741"/>
            </a:xfrm>
            <a:custGeom>
              <a:avLst/>
              <a:gdLst>
                <a:gd name="T0" fmla="*/ 0 w 266"/>
                <a:gd name="T1" fmla="*/ 0 h 224"/>
                <a:gd name="T2" fmla="*/ 20 w 266"/>
                <a:gd name="T3" fmla="*/ 12 h 224"/>
                <a:gd name="T4" fmla="*/ 20 w 266"/>
                <a:gd name="T5" fmla="*/ 23 h 224"/>
                <a:gd name="T6" fmla="*/ 20 w 266"/>
                <a:gd name="T7" fmla="*/ 23 h 224"/>
                <a:gd name="T8" fmla="*/ 25 w 266"/>
                <a:gd name="T9" fmla="*/ 30 h 224"/>
                <a:gd name="T10" fmla="*/ 25 w 266"/>
                <a:gd name="T11" fmla="*/ 36 h 224"/>
                <a:gd name="T12" fmla="*/ 30 w 266"/>
                <a:gd name="T13" fmla="*/ 36 h 224"/>
                <a:gd name="T14" fmla="*/ 34 w 266"/>
                <a:gd name="T15" fmla="*/ 36 h 224"/>
                <a:gd name="T16" fmla="*/ 38 w 266"/>
                <a:gd name="T17" fmla="*/ 38 h 224"/>
                <a:gd name="T18" fmla="*/ 38 w 266"/>
                <a:gd name="T19" fmla="*/ 38 h 224"/>
                <a:gd name="T20" fmla="*/ 38 w 266"/>
                <a:gd name="T21" fmla="*/ 38 h 224"/>
                <a:gd name="T22" fmla="*/ 38 w 266"/>
                <a:gd name="T23" fmla="*/ 38 h 224"/>
                <a:gd name="T24" fmla="*/ 38 w 266"/>
                <a:gd name="T25" fmla="*/ 38 h 224"/>
                <a:gd name="T26" fmla="*/ 38 w 266"/>
                <a:gd name="T27" fmla="*/ 39 h 224"/>
                <a:gd name="T28" fmla="*/ 39 w 266"/>
                <a:gd name="T29" fmla="*/ 58 h 224"/>
                <a:gd name="T30" fmla="*/ 42 w 266"/>
                <a:gd name="T31" fmla="*/ 58 h 224"/>
                <a:gd name="T32" fmla="*/ 42 w 266"/>
                <a:gd name="T33" fmla="*/ 65 h 224"/>
                <a:gd name="T34" fmla="*/ 51 w 266"/>
                <a:gd name="T35" fmla="*/ 73 h 224"/>
                <a:gd name="T36" fmla="*/ 54 w 266"/>
                <a:gd name="T37" fmla="*/ 76 h 224"/>
                <a:gd name="T38" fmla="*/ 54 w 266"/>
                <a:gd name="T39" fmla="*/ 77 h 224"/>
                <a:gd name="T40" fmla="*/ 54 w 266"/>
                <a:gd name="T41" fmla="*/ 167 h 224"/>
                <a:gd name="T42" fmla="*/ 54 w 266"/>
                <a:gd name="T43" fmla="*/ 168 h 224"/>
                <a:gd name="T44" fmla="*/ 54 w 266"/>
                <a:gd name="T45" fmla="*/ 168 h 224"/>
                <a:gd name="T46" fmla="*/ 54 w 266"/>
                <a:gd name="T47" fmla="*/ 207 h 224"/>
                <a:gd name="T48" fmla="*/ 54 w 266"/>
                <a:gd name="T49" fmla="*/ 208 h 224"/>
                <a:gd name="T50" fmla="*/ 54 w 266"/>
                <a:gd name="T51" fmla="*/ 208 h 224"/>
                <a:gd name="T52" fmla="*/ 220 w 266"/>
                <a:gd name="T53" fmla="*/ 208 h 224"/>
                <a:gd name="T54" fmla="*/ 220 w 266"/>
                <a:gd name="T55" fmla="*/ 224 h 224"/>
                <a:gd name="T56" fmla="*/ 244 w 266"/>
                <a:gd name="T57" fmla="*/ 224 h 224"/>
                <a:gd name="T58" fmla="*/ 244 w 266"/>
                <a:gd name="T59" fmla="*/ 224 h 224"/>
                <a:gd name="T60" fmla="*/ 244 w 266"/>
                <a:gd name="T61" fmla="*/ 224 h 224"/>
                <a:gd name="T62" fmla="*/ 249 w 266"/>
                <a:gd name="T63" fmla="*/ 215 h 224"/>
                <a:gd name="T64" fmla="*/ 249 w 266"/>
                <a:gd name="T65" fmla="*/ 215 h 224"/>
                <a:gd name="T66" fmla="*/ 256 w 266"/>
                <a:gd name="T67" fmla="*/ 201 h 224"/>
                <a:gd name="T68" fmla="*/ 257 w 266"/>
                <a:gd name="T69" fmla="*/ 201 h 224"/>
                <a:gd name="T70" fmla="*/ 263 w 266"/>
                <a:gd name="T71" fmla="*/ 184 h 224"/>
                <a:gd name="T72" fmla="*/ 261 w 266"/>
                <a:gd name="T73" fmla="*/ 172 h 224"/>
                <a:gd name="T74" fmla="*/ 261 w 266"/>
                <a:gd name="T75" fmla="*/ 172 h 224"/>
                <a:gd name="T76" fmla="*/ 249 w 266"/>
                <a:gd name="T77" fmla="*/ 156 h 224"/>
                <a:gd name="T78" fmla="*/ 247 w 266"/>
                <a:gd name="T79" fmla="*/ 148 h 224"/>
                <a:gd name="T80" fmla="*/ 240 w 266"/>
                <a:gd name="T81" fmla="*/ 135 h 224"/>
                <a:gd name="T82" fmla="*/ 220 w 266"/>
                <a:gd name="T83" fmla="*/ 125 h 224"/>
                <a:gd name="T84" fmla="*/ 215 w 266"/>
                <a:gd name="T85" fmla="*/ 108 h 224"/>
                <a:gd name="T86" fmla="*/ 218 w 266"/>
                <a:gd name="T87" fmla="*/ 92 h 224"/>
                <a:gd name="T88" fmla="*/ 201 w 266"/>
                <a:gd name="T89" fmla="*/ 75 h 224"/>
                <a:gd name="T90" fmla="*/ 184 w 266"/>
                <a:gd name="T91" fmla="*/ 64 h 224"/>
                <a:gd name="T92" fmla="*/ 169 w 266"/>
                <a:gd name="T93" fmla="*/ 54 h 224"/>
                <a:gd name="T94" fmla="*/ 169 w 266"/>
                <a:gd name="T95" fmla="*/ 19 h 224"/>
                <a:gd name="T96" fmla="*/ 162 w 266"/>
                <a:gd name="T97" fmla="*/ 0 h 224"/>
                <a:gd name="T98" fmla="*/ 0 w 266"/>
                <a:gd name="T99" fmla="*/ 0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66" h="224">
                  <a:moveTo>
                    <a:pt x="0" y="0"/>
                  </a:moveTo>
                  <a:cubicBezTo>
                    <a:pt x="20" y="12"/>
                    <a:pt x="20" y="12"/>
                    <a:pt x="20" y="12"/>
                  </a:cubicBezTo>
                  <a:cubicBezTo>
                    <a:pt x="20" y="23"/>
                    <a:pt x="20" y="23"/>
                    <a:pt x="20" y="23"/>
                  </a:cubicBezTo>
                  <a:cubicBezTo>
                    <a:pt x="20" y="23"/>
                    <a:pt x="20" y="23"/>
                    <a:pt x="20" y="23"/>
                  </a:cubicBezTo>
                  <a:cubicBezTo>
                    <a:pt x="25" y="30"/>
                    <a:pt x="25" y="30"/>
                    <a:pt x="25" y="30"/>
                  </a:cubicBezTo>
                  <a:cubicBezTo>
                    <a:pt x="25" y="36"/>
                    <a:pt x="25" y="36"/>
                    <a:pt x="25" y="36"/>
                  </a:cubicBezTo>
                  <a:cubicBezTo>
                    <a:pt x="30" y="36"/>
                    <a:pt x="30" y="36"/>
                    <a:pt x="30" y="36"/>
                  </a:cubicBezTo>
                  <a:cubicBezTo>
                    <a:pt x="34" y="36"/>
                    <a:pt x="34" y="36"/>
                    <a:pt x="34" y="36"/>
                  </a:cubicBezTo>
                  <a:cubicBezTo>
                    <a:pt x="36" y="36"/>
                    <a:pt x="37" y="37"/>
                    <a:pt x="38" y="38"/>
                  </a:cubicBezTo>
                  <a:cubicBezTo>
                    <a:pt x="38" y="38"/>
                    <a:pt x="38" y="38"/>
                    <a:pt x="38" y="38"/>
                  </a:cubicBezTo>
                  <a:cubicBezTo>
                    <a:pt x="38" y="38"/>
                    <a:pt x="38" y="38"/>
                    <a:pt x="38" y="38"/>
                  </a:cubicBezTo>
                  <a:cubicBezTo>
                    <a:pt x="38" y="38"/>
                    <a:pt x="38" y="38"/>
                    <a:pt x="38" y="38"/>
                  </a:cubicBezTo>
                  <a:cubicBezTo>
                    <a:pt x="38" y="38"/>
                    <a:pt x="38" y="38"/>
                    <a:pt x="38" y="38"/>
                  </a:cubicBezTo>
                  <a:cubicBezTo>
                    <a:pt x="38" y="39"/>
                    <a:pt x="38" y="39"/>
                    <a:pt x="38" y="39"/>
                  </a:cubicBezTo>
                  <a:cubicBezTo>
                    <a:pt x="39" y="58"/>
                    <a:pt x="39" y="58"/>
                    <a:pt x="39" y="58"/>
                  </a:cubicBezTo>
                  <a:cubicBezTo>
                    <a:pt x="42" y="58"/>
                    <a:pt x="42" y="58"/>
                    <a:pt x="42" y="58"/>
                  </a:cubicBezTo>
                  <a:cubicBezTo>
                    <a:pt x="42" y="65"/>
                    <a:pt x="42" y="65"/>
                    <a:pt x="42" y="65"/>
                  </a:cubicBezTo>
                  <a:cubicBezTo>
                    <a:pt x="51" y="73"/>
                    <a:pt x="51" y="73"/>
                    <a:pt x="51" y="73"/>
                  </a:cubicBezTo>
                  <a:cubicBezTo>
                    <a:pt x="52" y="75"/>
                    <a:pt x="53" y="76"/>
                    <a:pt x="54" y="76"/>
                  </a:cubicBezTo>
                  <a:cubicBezTo>
                    <a:pt x="54" y="77"/>
                    <a:pt x="54" y="77"/>
                    <a:pt x="54" y="77"/>
                  </a:cubicBezTo>
                  <a:cubicBezTo>
                    <a:pt x="54" y="167"/>
                    <a:pt x="54" y="167"/>
                    <a:pt x="54" y="167"/>
                  </a:cubicBezTo>
                  <a:cubicBezTo>
                    <a:pt x="54" y="168"/>
                    <a:pt x="54" y="168"/>
                    <a:pt x="54" y="168"/>
                  </a:cubicBezTo>
                  <a:cubicBezTo>
                    <a:pt x="54" y="168"/>
                    <a:pt x="54" y="168"/>
                    <a:pt x="54" y="168"/>
                  </a:cubicBezTo>
                  <a:cubicBezTo>
                    <a:pt x="54" y="207"/>
                    <a:pt x="54" y="207"/>
                    <a:pt x="54" y="207"/>
                  </a:cubicBezTo>
                  <a:cubicBezTo>
                    <a:pt x="54" y="208"/>
                    <a:pt x="54" y="208"/>
                    <a:pt x="54" y="208"/>
                  </a:cubicBezTo>
                  <a:cubicBezTo>
                    <a:pt x="54" y="208"/>
                    <a:pt x="54" y="208"/>
                    <a:pt x="54" y="208"/>
                  </a:cubicBezTo>
                  <a:cubicBezTo>
                    <a:pt x="220" y="208"/>
                    <a:pt x="220" y="208"/>
                    <a:pt x="220" y="208"/>
                  </a:cubicBezTo>
                  <a:cubicBezTo>
                    <a:pt x="220" y="224"/>
                    <a:pt x="220" y="224"/>
                    <a:pt x="220" y="224"/>
                  </a:cubicBezTo>
                  <a:cubicBezTo>
                    <a:pt x="244" y="224"/>
                    <a:pt x="244" y="224"/>
                    <a:pt x="244" y="224"/>
                  </a:cubicBezTo>
                  <a:cubicBezTo>
                    <a:pt x="244" y="224"/>
                    <a:pt x="244" y="224"/>
                    <a:pt x="244" y="224"/>
                  </a:cubicBezTo>
                  <a:cubicBezTo>
                    <a:pt x="244" y="224"/>
                    <a:pt x="244" y="224"/>
                    <a:pt x="244" y="224"/>
                  </a:cubicBezTo>
                  <a:cubicBezTo>
                    <a:pt x="249" y="215"/>
                    <a:pt x="249" y="215"/>
                    <a:pt x="249" y="215"/>
                  </a:cubicBezTo>
                  <a:cubicBezTo>
                    <a:pt x="249" y="215"/>
                    <a:pt x="249" y="215"/>
                    <a:pt x="249" y="215"/>
                  </a:cubicBezTo>
                  <a:cubicBezTo>
                    <a:pt x="256" y="201"/>
                    <a:pt x="256" y="201"/>
                    <a:pt x="256" y="201"/>
                  </a:cubicBezTo>
                  <a:cubicBezTo>
                    <a:pt x="257" y="201"/>
                    <a:pt x="257" y="201"/>
                    <a:pt x="257" y="201"/>
                  </a:cubicBezTo>
                  <a:cubicBezTo>
                    <a:pt x="258" y="200"/>
                    <a:pt x="266" y="194"/>
                    <a:pt x="263" y="184"/>
                  </a:cubicBezTo>
                  <a:cubicBezTo>
                    <a:pt x="261" y="172"/>
                    <a:pt x="261" y="172"/>
                    <a:pt x="261" y="172"/>
                  </a:cubicBezTo>
                  <a:cubicBezTo>
                    <a:pt x="261" y="172"/>
                    <a:pt x="261" y="172"/>
                    <a:pt x="261" y="172"/>
                  </a:cubicBezTo>
                  <a:cubicBezTo>
                    <a:pt x="259" y="170"/>
                    <a:pt x="251" y="162"/>
                    <a:pt x="249" y="156"/>
                  </a:cubicBezTo>
                  <a:cubicBezTo>
                    <a:pt x="247" y="148"/>
                    <a:pt x="247" y="148"/>
                    <a:pt x="247" y="148"/>
                  </a:cubicBezTo>
                  <a:cubicBezTo>
                    <a:pt x="240" y="135"/>
                    <a:pt x="240" y="135"/>
                    <a:pt x="240" y="135"/>
                  </a:cubicBezTo>
                  <a:cubicBezTo>
                    <a:pt x="220" y="125"/>
                    <a:pt x="220" y="125"/>
                    <a:pt x="220" y="125"/>
                  </a:cubicBezTo>
                  <a:cubicBezTo>
                    <a:pt x="215" y="108"/>
                    <a:pt x="215" y="108"/>
                    <a:pt x="215" y="108"/>
                  </a:cubicBezTo>
                  <a:cubicBezTo>
                    <a:pt x="218" y="92"/>
                    <a:pt x="218" y="92"/>
                    <a:pt x="218" y="92"/>
                  </a:cubicBezTo>
                  <a:cubicBezTo>
                    <a:pt x="201" y="75"/>
                    <a:pt x="201" y="75"/>
                    <a:pt x="201" y="75"/>
                  </a:cubicBezTo>
                  <a:cubicBezTo>
                    <a:pt x="184" y="64"/>
                    <a:pt x="184" y="64"/>
                    <a:pt x="184" y="64"/>
                  </a:cubicBezTo>
                  <a:cubicBezTo>
                    <a:pt x="169" y="54"/>
                    <a:pt x="169" y="54"/>
                    <a:pt x="169" y="54"/>
                  </a:cubicBezTo>
                  <a:cubicBezTo>
                    <a:pt x="169" y="19"/>
                    <a:pt x="169" y="19"/>
                    <a:pt x="169" y="19"/>
                  </a:cubicBezTo>
                  <a:cubicBezTo>
                    <a:pt x="162" y="0"/>
                    <a:pt x="162" y="0"/>
                    <a:pt x="162" y="0"/>
                  </a:cubicBezTo>
                  <a:lnTo>
                    <a:pt x="0" y="0"/>
                  </a:lnTo>
                  <a:close/>
                </a:path>
              </a:pathLst>
            </a:custGeom>
            <a:solidFill>
              <a:srgbClr val="808080"/>
            </a:solidFill>
            <a:ln w="19050"/>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2000">
                <a:solidFill>
                  <a:schemeClr val="bg1">
                    <a:lumMod val="95000"/>
                  </a:schemeClr>
                </a:solidFill>
              </a:endParaRPr>
            </a:p>
          </p:txBody>
        </p:sp>
        <p:sp>
          <p:nvSpPr>
            <p:cNvPr id="31" name="Mississippi">
              <a:extLst>
                <a:ext uri="{FF2B5EF4-FFF2-40B4-BE49-F238E27FC236}">
                  <a16:creationId xmlns:a16="http://schemas.microsoft.com/office/drawing/2014/main" id="{156F8A78-C275-5ECB-29F8-F84F7688C70C}"/>
                </a:ext>
              </a:extLst>
            </p:cNvPr>
            <p:cNvSpPr>
              <a:spLocks/>
            </p:cNvSpPr>
            <p:nvPr/>
          </p:nvSpPr>
          <p:spPr bwMode="auto">
            <a:xfrm>
              <a:off x="7125786" y="3637760"/>
              <a:ext cx="556719" cy="1004769"/>
            </a:xfrm>
            <a:custGeom>
              <a:avLst/>
              <a:gdLst>
                <a:gd name="T0" fmla="*/ 131 w 141"/>
                <a:gd name="T1" fmla="*/ 108 h 254"/>
                <a:gd name="T2" fmla="*/ 141 w 141"/>
                <a:gd name="T3" fmla="*/ 68 h 254"/>
                <a:gd name="T4" fmla="*/ 141 w 141"/>
                <a:gd name="T5" fmla="*/ 56 h 254"/>
                <a:gd name="T6" fmla="*/ 47 w 141"/>
                <a:gd name="T7" fmla="*/ 0 h 254"/>
                <a:gd name="T8" fmla="*/ 44 w 141"/>
                <a:gd name="T9" fmla="*/ 10 h 254"/>
                <a:gd name="T10" fmla="*/ 37 w 141"/>
                <a:gd name="T11" fmla="*/ 35 h 254"/>
                <a:gd name="T12" fmla="*/ 32 w 141"/>
                <a:gd name="T13" fmla="*/ 44 h 254"/>
                <a:gd name="T14" fmla="*/ 30 w 141"/>
                <a:gd name="T15" fmla="*/ 46 h 254"/>
                <a:gd name="T16" fmla="*/ 27 w 141"/>
                <a:gd name="T17" fmla="*/ 49 h 254"/>
                <a:gd name="T18" fmla="*/ 25 w 141"/>
                <a:gd name="T19" fmla="*/ 50 h 254"/>
                <a:gd name="T20" fmla="*/ 24 w 141"/>
                <a:gd name="T21" fmla="*/ 50 h 254"/>
                <a:gd name="T22" fmla="*/ 17 w 141"/>
                <a:gd name="T23" fmla="*/ 59 h 254"/>
                <a:gd name="T24" fmla="*/ 19 w 141"/>
                <a:gd name="T25" fmla="*/ 75 h 254"/>
                <a:gd name="T26" fmla="*/ 20 w 141"/>
                <a:gd name="T27" fmla="*/ 86 h 254"/>
                <a:gd name="T28" fmla="*/ 19 w 141"/>
                <a:gd name="T29" fmla="*/ 87 h 254"/>
                <a:gd name="T30" fmla="*/ 18 w 141"/>
                <a:gd name="T31" fmla="*/ 88 h 254"/>
                <a:gd name="T32" fmla="*/ 17 w 141"/>
                <a:gd name="T33" fmla="*/ 89 h 254"/>
                <a:gd name="T34" fmla="*/ 17 w 141"/>
                <a:gd name="T35" fmla="*/ 90 h 254"/>
                <a:gd name="T36" fmla="*/ 14 w 141"/>
                <a:gd name="T37" fmla="*/ 100 h 254"/>
                <a:gd name="T38" fmla="*/ 14 w 141"/>
                <a:gd name="T39" fmla="*/ 148 h 254"/>
                <a:gd name="T40" fmla="*/ 0 w 141"/>
                <a:gd name="T41" fmla="*/ 195 h 254"/>
                <a:gd name="T42" fmla="*/ 60 w 141"/>
                <a:gd name="T43" fmla="*/ 200 h 254"/>
                <a:gd name="T44" fmla="*/ 55 w 141"/>
                <a:gd name="T45" fmla="*/ 205 h 254"/>
                <a:gd name="T46" fmla="*/ 59 w 141"/>
                <a:gd name="T47" fmla="*/ 217 h 254"/>
                <a:gd name="T48" fmla="*/ 63 w 141"/>
                <a:gd name="T49" fmla="*/ 220 h 254"/>
                <a:gd name="T50" fmla="*/ 61 w 141"/>
                <a:gd name="T51" fmla="*/ 241 h 254"/>
                <a:gd name="T52" fmla="*/ 56 w 141"/>
                <a:gd name="T53" fmla="*/ 249 h 254"/>
                <a:gd name="T54" fmla="*/ 57 w 141"/>
                <a:gd name="T55" fmla="*/ 249 h 254"/>
                <a:gd name="T56" fmla="*/ 87 w 141"/>
                <a:gd name="T57" fmla="*/ 254 h 254"/>
                <a:gd name="T58" fmla="*/ 103 w 141"/>
                <a:gd name="T59" fmla="*/ 250 h 254"/>
                <a:gd name="T60" fmla="*/ 126 w 141"/>
                <a:gd name="T61" fmla="*/ 248 h 254"/>
                <a:gd name="T62" fmla="*/ 126 w 141"/>
                <a:gd name="T63" fmla="*/ 157 h 2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41" h="254">
                  <a:moveTo>
                    <a:pt x="126" y="157"/>
                  </a:moveTo>
                  <a:cubicBezTo>
                    <a:pt x="125" y="154"/>
                    <a:pt x="128" y="126"/>
                    <a:pt x="131" y="108"/>
                  </a:cubicBezTo>
                  <a:cubicBezTo>
                    <a:pt x="132" y="99"/>
                    <a:pt x="132" y="93"/>
                    <a:pt x="132" y="92"/>
                  </a:cubicBezTo>
                  <a:cubicBezTo>
                    <a:pt x="132" y="90"/>
                    <a:pt x="137" y="78"/>
                    <a:pt x="141" y="68"/>
                  </a:cubicBezTo>
                  <a:cubicBezTo>
                    <a:pt x="141" y="68"/>
                    <a:pt x="141" y="68"/>
                    <a:pt x="141" y="68"/>
                  </a:cubicBezTo>
                  <a:cubicBezTo>
                    <a:pt x="141" y="56"/>
                    <a:pt x="141" y="56"/>
                    <a:pt x="141" y="56"/>
                  </a:cubicBezTo>
                  <a:cubicBezTo>
                    <a:pt x="141" y="0"/>
                    <a:pt x="141" y="0"/>
                    <a:pt x="141" y="0"/>
                  </a:cubicBezTo>
                  <a:cubicBezTo>
                    <a:pt x="47" y="0"/>
                    <a:pt x="47" y="0"/>
                    <a:pt x="47" y="0"/>
                  </a:cubicBezTo>
                  <a:cubicBezTo>
                    <a:pt x="45" y="5"/>
                    <a:pt x="45" y="5"/>
                    <a:pt x="45" y="5"/>
                  </a:cubicBezTo>
                  <a:cubicBezTo>
                    <a:pt x="44" y="10"/>
                    <a:pt x="44" y="10"/>
                    <a:pt x="44" y="10"/>
                  </a:cubicBezTo>
                  <a:cubicBezTo>
                    <a:pt x="37" y="16"/>
                    <a:pt x="37" y="16"/>
                    <a:pt x="37" y="16"/>
                  </a:cubicBezTo>
                  <a:cubicBezTo>
                    <a:pt x="37" y="35"/>
                    <a:pt x="37" y="35"/>
                    <a:pt x="37" y="35"/>
                  </a:cubicBezTo>
                  <a:cubicBezTo>
                    <a:pt x="37" y="35"/>
                    <a:pt x="37" y="35"/>
                    <a:pt x="37" y="35"/>
                  </a:cubicBezTo>
                  <a:cubicBezTo>
                    <a:pt x="37" y="35"/>
                    <a:pt x="35" y="39"/>
                    <a:pt x="32" y="44"/>
                  </a:cubicBezTo>
                  <a:cubicBezTo>
                    <a:pt x="30" y="46"/>
                    <a:pt x="30" y="46"/>
                    <a:pt x="30" y="46"/>
                  </a:cubicBezTo>
                  <a:cubicBezTo>
                    <a:pt x="30" y="46"/>
                    <a:pt x="30" y="46"/>
                    <a:pt x="30" y="46"/>
                  </a:cubicBezTo>
                  <a:cubicBezTo>
                    <a:pt x="30" y="46"/>
                    <a:pt x="30" y="46"/>
                    <a:pt x="30" y="46"/>
                  </a:cubicBezTo>
                  <a:cubicBezTo>
                    <a:pt x="29" y="46"/>
                    <a:pt x="29" y="47"/>
                    <a:pt x="27" y="49"/>
                  </a:cubicBezTo>
                  <a:cubicBezTo>
                    <a:pt x="26" y="50"/>
                    <a:pt x="26" y="50"/>
                    <a:pt x="26" y="50"/>
                  </a:cubicBezTo>
                  <a:cubicBezTo>
                    <a:pt x="25" y="50"/>
                    <a:pt x="25" y="50"/>
                    <a:pt x="25" y="50"/>
                  </a:cubicBezTo>
                  <a:cubicBezTo>
                    <a:pt x="25" y="50"/>
                    <a:pt x="25" y="50"/>
                    <a:pt x="25" y="50"/>
                  </a:cubicBezTo>
                  <a:cubicBezTo>
                    <a:pt x="24" y="50"/>
                    <a:pt x="24" y="50"/>
                    <a:pt x="24" y="50"/>
                  </a:cubicBezTo>
                  <a:cubicBezTo>
                    <a:pt x="24" y="50"/>
                    <a:pt x="24" y="50"/>
                    <a:pt x="24" y="50"/>
                  </a:cubicBezTo>
                  <a:cubicBezTo>
                    <a:pt x="23" y="52"/>
                    <a:pt x="19" y="56"/>
                    <a:pt x="17" y="59"/>
                  </a:cubicBezTo>
                  <a:cubicBezTo>
                    <a:pt x="17" y="63"/>
                    <a:pt x="17" y="63"/>
                    <a:pt x="17" y="63"/>
                  </a:cubicBezTo>
                  <a:cubicBezTo>
                    <a:pt x="18" y="68"/>
                    <a:pt x="19" y="75"/>
                    <a:pt x="19" y="75"/>
                  </a:cubicBezTo>
                  <a:cubicBezTo>
                    <a:pt x="19" y="78"/>
                    <a:pt x="20" y="81"/>
                    <a:pt x="20" y="84"/>
                  </a:cubicBezTo>
                  <a:cubicBezTo>
                    <a:pt x="20" y="86"/>
                    <a:pt x="20" y="86"/>
                    <a:pt x="20" y="86"/>
                  </a:cubicBezTo>
                  <a:cubicBezTo>
                    <a:pt x="19" y="86"/>
                    <a:pt x="19" y="86"/>
                    <a:pt x="19" y="86"/>
                  </a:cubicBezTo>
                  <a:cubicBezTo>
                    <a:pt x="19" y="87"/>
                    <a:pt x="19" y="87"/>
                    <a:pt x="19" y="87"/>
                  </a:cubicBezTo>
                  <a:cubicBezTo>
                    <a:pt x="18" y="87"/>
                    <a:pt x="18" y="87"/>
                    <a:pt x="18" y="87"/>
                  </a:cubicBezTo>
                  <a:cubicBezTo>
                    <a:pt x="18" y="88"/>
                    <a:pt x="18" y="88"/>
                    <a:pt x="18" y="88"/>
                  </a:cubicBezTo>
                  <a:cubicBezTo>
                    <a:pt x="18" y="88"/>
                    <a:pt x="18" y="88"/>
                    <a:pt x="17" y="88"/>
                  </a:cubicBezTo>
                  <a:cubicBezTo>
                    <a:pt x="17" y="89"/>
                    <a:pt x="17" y="89"/>
                    <a:pt x="17" y="89"/>
                  </a:cubicBezTo>
                  <a:cubicBezTo>
                    <a:pt x="17" y="90"/>
                    <a:pt x="17" y="90"/>
                    <a:pt x="17" y="90"/>
                  </a:cubicBezTo>
                  <a:cubicBezTo>
                    <a:pt x="17" y="90"/>
                    <a:pt x="17" y="90"/>
                    <a:pt x="17" y="90"/>
                  </a:cubicBezTo>
                  <a:cubicBezTo>
                    <a:pt x="17" y="91"/>
                    <a:pt x="16" y="93"/>
                    <a:pt x="14" y="99"/>
                  </a:cubicBezTo>
                  <a:cubicBezTo>
                    <a:pt x="14" y="100"/>
                    <a:pt x="14" y="100"/>
                    <a:pt x="14" y="100"/>
                  </a:cubicBezTo>
                  <a:cubicBezTo>
                    <a:pt x="14" y="100"/>
                    <a:pt x="14" y="100"/>
                    <a:pt x="14" y="100"/>
                  </a:cubicBezTo>
                  <a:cubicBezTo>
                    <a:pt x="14" y="148"/>
                    <a:pt x="14" y="148"/>
                    <a:pt x="14" y="148"/>
                  </a:cubicBezTo>
                  <a:cubicBezTo>
                    <a:pt x="0" y="171"/>
                    <a:pt x="0" y="171"/>
                    <a:pt x="0" y="171"/>
                  </a:cubicBezTo>
                  <a:cubicBezTo>
                    <a:pt x="0" y="195"/>
                    <a:pt x="0" y="195"/>
                    <a:pt x="0" y="195"/>
                  </a:cubicBezTo>
                  <a:cubicBezTo>
                    <a:pt x="59" y="195"/>
                    <a:pt x="59" y="195"/>
                    <a:pt x="59" y="195"/>
                  </a:cubicBezTo>
                  <a:cubicBezTo>
                    <a:pt x="60" y="200"/>
                    <a:pt x="60" y="200"/>
                    <a:pt x="60" y="200"/>
                  </a:cubicBezTo>
                  <a:cubicBezTo>
                    <a:pt x="61" y="201"/>
                    <a:pt x="61" y="202"/>
                    <a:pt x="60" y="203"/>
                  </a:cubicBezTo>
                  <a:cubicBezTo>
                    <a:pt x="59" y="205"/>
                    <a:pt x="56" y="205"/>
                    <a:pt x="55" y="205"/>
                  </a:cubicBezTo>
                  <a:cubicBezTo>
                    <a:pt x="55" y="217"/>
                    <a:pt x="55" y="217"/>
                    <a:pt x="55" y="217"/>
                  </a:cubicBezTo>
                  <a:cubicBezTo>
                    <a:pt x="59" y="217"/>
                    <a:pt x="59" y="217"/>
                    <a:pt x="59" y="217"/>
                  </a:cubicBezTo>
                  <a:cubicBezTo>
                    <a:pt x="59" y="220"/>
                    <a:pt x="59" y="220"/>
                    <a:pt x="59" y="220"/>
                  </a:cubicBezTo>
                  <a:cubicBezTo>
                    <a:pt x="63" y="220"/>
                    <a:pt x="63" y="220"/>
                    <a:pt x="63" y="220"/>
                  </a:cubicBezTo>
                  <a:cubicBezTo>
                    <a:pt x="61" y="233"/>
                    <a:pt x="61" y="233"/>
                    <a:pt x="61" y="233"/>
                  </a:cubicBezTo>
                  <a:cubicBezTo>
                    <a:pt x="61" y="241"/>
                    <a:pt x="61" y="241"/>
                    <a:pt x="61" y="241"/>
                  </a:cubicBezTo>
                  <a:cubicBezTo>
                    <a:pt x="61" y="243"/>
                    <a:pt x="58" y="244"/>
                    <a:pt x="56" y="244"/>
                  </a:cubicBezTo>
                  <a:cubicBezTo>
                    <a:pt x="56" y="249"/>
                    <a:pt x="56" y="249"/>
                    <a:pt x="56" y="249"/>
                  </a:cubicBezTo>
                  <a:cubicBezTo>
                    <a:pt x="57" y="249"/>
                    <a:pt x="57" y="249"/>
                    <a:pt x="57" y="249"/>
                  </a:cubicBezTo>
                  <a:cubicBezTo>
                    <a:pt x="57" y="249"/>
                    <a:pt x="57" y="249"/>
                    <a:pt x="57" y="249"/>
                  </a:cubicBezTo>
                  <a:cubicBezTo>
                    <a:pt x="64" y="246"/>
                    <a:pt x="64" y="246"/>
                    <a:pt x="64" y="246"/>
                  </a:cubicBezTo>
                  <a:cubicBezTo>
                    <a:pt x="87" y="254"/>
                    <a:pt x="87" y="254"/>
                    <a:pt x="87" y="254"/>
                  </a:cubicBezTo>
                  <a:cubicBezTo>
                    <a:pt x="95" y="250"/>
                    <a:pt x="95" y="250"/>
                    <a:pt x="95" y="250"/>
                  </a:cubicBezTo>
                  <a:cubicBezTo>
                    <a:pt x="103" y="250"/>
                    <a:pt x="103" y="250"/>
                    <a:pt x="103" y="250"/>
                  </a:cubicBezTo>
                  <a:cubicBezTo>
                    <a:pt x="110" y="246"/>
                    <a:pt x="110" y="246"/>
                    <a:pt x="110" y="246"/>
                  </a:cubicBezTo>
                  <a:cubicBezTo>
                    <a:pt x="126" y="248"/>
                    <a:pt x="126" y="248"/>
                    <a:pt x="126" y="248"/>
                  </a:cubicBezTo>
                  <a:cubicBezTo>
                    <a:pt x="126" y="248"/>
                    <a:pt x="126" y="248"/>
                    <a:pt x="126" y="248"/>
                  </a:cubicBezTo>
                  <a:cubicBezTo>
                    <a:pt x="126" y="227"/>
                    <a:pt x="127" y="161"/>
                    <a:pt x="126" y="157"/>
                  </a:cubicBezTo>
                  <a:close/>
                </a:path>
              </a:pathLst>
            </a:custGeom>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600" b="1" dirty="0">
                  <a:solidFill>
                    <a:schemeClr val="bg1">
                      <a:lumMod val="95000"/>
                    </a:schemeClr>
                  </a:solidFill>
                </a:rPr>
                <a:t>MS</a:t>
              </a:r>
            </a:p>
          </p:txBody>
        </p:sp>
        <p:sp>
          <p:nvSpPr>
            <p:cNvPr id="32" name="Minnesota">
              <a:extLst>
                <a:ext uri="{FF2B5EF4-FFF2-40B4-BE49-F238E27FC236}">
                  <a16:creationId xmlns:a16="http://schemas.microsoft.com/office/drawing/2014/main" id="{F3B851A6-821D-EA19-0EAF-02F896CE0363}"/>
                </a:ext>
              </a:extLst>
            </p:cNvPr>
            <p:cNvSpPr>
              <a:spLocks/>
            </p:cNvSpPr>
            <p:nvPr/>
          </p:nvSpPr>
          <p:spPr bwMode="auto">
            <a:xfrm>
              <a:off x="6279840" y="778934"/>
              <a:ext cx="1173624" cy="1195357"/>
            </a:xfrm>
            <a:custGeom>
              <a:avLst/>
              <a:gdLst>
                <a:gd name="T0" fmla="*/ 10 w 297"/>
                <a:gd name="T1" fmla="*/ 129 h 302"/>
                <a:gd name="T2" fmla="*/ 22 w 297"/>
                <a:gd name="T3" fmla="*/ 162 h 302"/>
                <a:gd name="T4" fmla="*/ 24 w 297"/>
                <a:gd name="T5" fmla="*/ 180 h 302"/>
                <a:gd name="T6" fmla="*/ 24 w 297"/>
                <a:gd name="T7" fmla="*/ 219 h 302"/>
                <a:gd name="T8" fmla="*/ 36 w 297"/>
                <a:gd name="T9" fmla="*/ 301 h 302"/>
                <a:gd name="T10" fmla="*/ 37 w 297"/>
                <a:gd name="T11" fmla="*/ 302 h 302"/>
                <a:gd name="T12" fmla="*/ 228 w 297"/>
                <a:gd name="T13" fmla="*/ 302 h 302"/>
                <a:gd name="T14" fmla="*/ 227 w 297"/>
                <a:gd name="T15" fmla="*/ 294 h 302"/>
                <a:gd name="T16" fmla="*/ 229 w 297"/>
                <a:gd name="T17" fmla="*/ 289 h 302"/>
                <a:gd name="T18" fmla="*/ 227 w 297"/>
                <a:gd name="T19" fmla="*/ 287 h 302"/>
                <a:gd name="T20" fmla="*/ 193 w 297"/>
                <a:gd name="T21" fmla="*/ 249 h 302"/>
                <a:gd name="T22" fmla="*/ 172 w 297"/>
                <a:gd name="T23" fmla="*/ 226 h 302"/>
                <a:gd name="T24" fmla="*/ 172 w 297"/>
                <a:gd name="T25" fmla="*/ 205 h 302"/>
                <a:gd name="T26" fmla="*/ 181 w 297"/>
                <a:gd name="T27" fmla="*/ 174 h 302"/>
                <a:gd name="T28" fmla="*/ 193 w 297"/>
                <a:gd name="T29" fmla="*/ 159 h 302"/>
                <a:gd name="T30" fmla="*/ 204 w 297"/>
                <a:gd name="T31" fmla="*/ 160 h 302"/>
                <a:gd name="T32" fmla="*/ 266 w 297"/>
                <a:gd name="T33" fmla="*/ 105 h 302"/>
                <a:gd name="T34" fmla="*/ 285 w 297"/>
                <a:gd name="T35" fmla="*/ 94 h 302"/>
                <a:gd name="T36" fmla="*/ 293 w 297"/>
                <a:gd name="T37" fmla="*/ 86 h 302"/>
                <a:gd name="T38" fmla="*/ 266 w 297"/>
                <a:gd name="T39" fmla="*/ 78 h 302"/>
                <a:gd name="T40" fmla="*/ 246 w 297"/>
                <a:gd name="T41" fmla="*/ 78 h 302"/>
                <a:gd name="T42" fmla="*/ 231 w 297"/>
                <a:gd name="T43" fmla="*/ 82 h 302"/>
                <a:gd name="T44" fmla="*/ 219 w 297"/>
                <a:gd name="T45" fmla="*/ 70 h 302"/>
                <a:gd name="T46" fmla="*/ 192 w 297"/>
                <a:gd name="T47" fmla="*/ 55 h 302"/>
                <a:gd name="T48" fmla="*/ 161 w 297"/>
                <a:gd name="T49" fmla="*/ 47 h 302"/>
                <a:gd name="T50" fmla="*/ 145 w 297"/>
                <a:gd name="T51" fmla="*/ 51 h 302"/>
                <a:gd name="T52" fmla="*/ 141 w 297"/>
                <a:gd name="T53" fmla="*/ 47 h 302"/>
                <a:gd name="T54" fmla="*/ 118 w 297"/>
                <a:gd name="T55" fmla="*/ 43 h 302"/>
                <a:gd name="T56" fmla="*/ 110 w 297"/>
                <a:gd name="T57" fmla="*/ 43 h 302"/>
                <a:gd name="T58" fmla="*/ 102 w 297"/>
                <a:gd name="T59" fmla="*/ 23 h 302"/>
                <a:gd name="T60" fmla="*/ 86 w 297"/>
                <a:gd name="T61" fmla="*/ 0 h 302"/>
                <a:gd name="T62" fmla="*/ 0 w 297"/>
                <a:gd name="T63" fmla="*/ 27 h 302"/>
                <a:gd name="T64" fmla="*/ 10 w 297"/>
                <a:gd name="T65" fmla="*/ 96 h 3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97" h="302">
                  <a:moveTo>
                    <a:pt x="10" y="96"/>
                  </a:moveTo>
                  <a:cubicBezTo>
                    <a:pt x="10" y="129"/>
                    <a:pt x="10" y="129"/>
                    <a:pt x="10" y="129"/>
                  </a:cubicBezTo>
                  <a:cubicBezTo>
                    <a:pt x="22" y="150"/>
                    <a:pt x="22" y="150"/>
                    <a:pt x="22" y="150"/>
                  </a:cubicBezTo>
                  <a:cubicBezTo>
                    <a:pt x="22" y="162"/>
                    <a:pt x="22" y="162"/>
                    <a:pt x="22" y="162"/>
                  </a:cubicBezTo>
                  <a:cubicBezTo>
                    <a:pt x="24" y="180"/>
                    <a:pt x="24" y="180"/>
                    <a:pt x="24" y="180"/>
                  </a:cubicBezTo>
                  <a:cubicBezTo>
                    <a:pt x="24" y="180"/>
                    <a:pt x="24" y="180"/>
                    <a:pt x="24" y="180"/>
                  </a:cubicBezTo>
                  <a:cubicBezTo>
                    <a:pt x="24" y="181"/>
                    <a:pt x="24" y="181"/>
                    <a:pt x="24" y="181"/>
                  </a:cubicBezTo>
                  <a:cubicBezTo>
                    <a:pt x="24" y="219"/>
                    <a:pt x="24" y="219"/>
                    <a:pt x="24" y="219"/>
                  </a:cubicBezTo>
                  <a:cubicBezTo>
                    <a:pt x="36" y="233"/>
                    <a:pt x="36" y="233"/>
                    <a:pt x="36" y="233"/>
                  </a:cubicBezTo>
                  <a:cubicBezTo>
                    <a:pt x="36" y="301"/>
                    <a:pt x="36" y="301"/>
                    <a:pt x="36" y="301"/>
                  </a:cubicBezTo>
                  <a:cubicBezTo>
                    <a:pt x="36" y="302"/>
                    <a:pt x="36" y="302"/>
                    <a:pt x="36" y="302"/>
                  </a:cubicBezTo>
                  <a:cubicBezTo>
                    <a:pt x="37" y="302"/>
                    <a:pt x="37" y="302"/>
                    <a:pt x="37" y="302"/>
                  </a:cubicBezTo>
                  <a:cubicBezTo>
                    <a:pt x="227" y="302"/>
                    <a:pt x="227" y="302"/>
                    <a:pt x="227" y="302"/>
                  </a:cubicBezTo>
                  <a:cubicBezTo>
                    <a:pt x="228" y="302"/>
                    <a:pt x="228" y="302"/>
                    <a:pt x="228" y="302"/>
                  </a:cubicBezTo>
                  <a:cubicBezTo>
                    <a:pt x="227" y="300"/>
                    <a:pt x="227" y="300"/>
                    <a:pt x="227" y="300"/>
                  </a:cubicBezTo>
                  <a:cubicBezTo>
                    <a:pt x="227" y="298"/>
                    <a:pt x="227" y="296"/>
                    <a:pt x="227" y="294"/>
                  </a:cubicBezTo>
                  <a:cubicBezTo>
                    <a:pt x="227" y="291"/>
                    <a:pt x="228" y="290"/>
                    <a:pt x="228" y="290"/>
                  </a:cubicBezTo>
                  <a:cubicBezTo>
                    <a:pt x="229" y="289"/>
                    <a:pt x="229" y="289"/>
                    <a:pt x="229" y="289"/>
                  </a:cubicBezTo>
                  <a:cubicBezTo>
                    <a:pt x="228" y="289"/>
                    <a:pt x="228" y="289"/>
                    <a:pt x="228" y="289"/>
                  </a:cubicBezTo>
                  <a:cubicBezTo>
                    <a:pt x="228" y="288"/>
                    <a:pt x="228" y="288"/>
                    <a:pt x="227" y="287"/>
                  </a:cubicBezTo>
                  <a:cubicBezTo>
                    <a:pt x="218" y="276"/>
                    <a:pt x="216" y="273"/>
                    <a:pt x="215" y="273"/>
                  </a:cubicBezTo>
                  <a:cubicBezTo>
                    <a:pt x="193" y="249"/>
                    <a:pt x="193" y="249"/>
                    <a:pt x="193" y="249"/>
                  </a:cubicBezTo>
                  <a:cubicBezTo>
                    <a:pt x="176" y="237"/>
                    <a:pt x="176" y="237"/>
                    <a:pt x="176" y="237"/>
                  </a:cubicBezTo>
                  <a:cubicBezTo>
                    <a:pt x="172" y="226"/>
                    <a:pt x="172" y="226"/>
                    <a:pt x="172" y="226"/>
                  </a:cubicBezTo>
                  <a:cubicBezTo>
                    <a:pt x="173" y="225"/>
                    <a:pt x="176" y="222"/>
                    <a:pt x="174" y="214"/>
                  </a:cubicBezTo>
                  <a:cubicBezTo>
                    <a:pt x="172" y="205"/>
                    <a:pt x="172" y="205"/>
                    <a:pt x="172" y="205"/>
                  </a:cubicBezTo>
                  <a:cubicBezTo>
                    <a:pt x="172" y="193"/>
                    <a:pt x="172" y="193"/>
                    <a:pt x="172" y="193"/>
                  </a:cubicBezTo>
                  <a:cubicBezTo>
                    <a:pt x="181" y="174"/>
                    <a:pt x="181" y="174"/>
                    <a:pt x="181" y="174"/>
                  </a:cubicBezTo>
                  <a:cubicBezTo>
                    <a:pt x="182" y="174"/>
                    <a:pt x="188" y="173"/>
                    <a:pt x="190" y="164"/>
                  </a:cubicBezTo>
                  <a:cubicBezTo>
                    <a:pt x="190" y="162"/>
                    <a:pt x="192" y="160"/>
                    <a:pt x="193" y="159"/>
                  </a:cubicBezTo>
                  <a:cubicBezTo>
                    <a:pt x="194" y="159"/>
                    <a:pt x="195" y="159"/>
                    <a:pt x="196" y="159"/>
                  </a:cubicBezTo>
                  <a:cubicBezTo>
                    <a:pt x="199" y="159"/>
                    <a:pt x="202" y="160"/>
                    <a:pt x="204" y="160"/>
                  </a:cubicBezTo>
                  <a:cubicBezTo>
                    <a:pt x="204" y="160"/>
                    <a:pt x="204" y="160"/>
                    <a:pt x="204" y="160"/>
                  </a:cubicBezTo>
                  <a:cubicBezTo>
                    <a:pt x="266" y="105"/>
                    <a:pt x="266" y="105"/>
                    <a:pt x="266" y="105"/>
                  </a:cubicBezTo>
                  <a:cubicBezTo>
                    <a:pt x="282" y="102"/>
                    <a:pt x="282" y="102"/>
                    <a:pt x="282" y="102"/>
                  </a:cubicBezTo>
                  <a:cubicBezTo>
                    <a:pt x="285" y="94"/>
                    <a:pt x="285" y="94"/>
                    <a:pt x="285" y="94"/>
                  </a:cubicBezTo>
                  <a:cubicBezTo>
                    <a:pt x="297" y="86"/>
                    <a:pt x="297" y="86"/>
                    <a:pt x="297" y="86"/>
                  </a:cubicBezTo>
                  <a:cubicBezTo>
                    <a:pt x="293" y="86"/>
                    <a:pt x="293" y="86"/>
                    <a:pt x="293" y="86"/>
                  </a:cubicBezTo>
                  <a:cubicBezTo>
                    <a:pt x="282" y="82"/>
                    <a:pt x="282" y="82"/>
                    <a:pt x="282" y="82"/>
                  </a:cubicBezTo>
                  <a:cubicBezTo>
                    <a:pt x="266" y="78"/>
                    <a:pt x="266" y="78"/>
                    <a:pt x="266" y="78"/>
                  </a:cubicBezTo>
                  <a:cubicBezTo>
                    <a:pt x="254" y="74"/>
                    <a:pt x="254" y="74"/>
                    <a:pt x="254" y="74"/>
                  </a:cubicBezTo>
                  <a:cubicBezTo>
                    <a:pt x="246" y="78"/>
                    <a:pt x="246" y="78"/>
                    <a:pt x="246" y="78"/>
                  </a:cubicBezTo>
                  <a:cubicBezTo>
                    <a:pt x="239" y="82"/>
                    <a:pt x="239" y="82"/>
                    <a:pt x="239" y="82"/>
                  </a:cubicBezTo>
                  <a:cubicBezTo>
                    <a:pt x="231" y="82"/>
                    <a:pt x="231" y="82"/>
                    <a:pt x="231" y="82"/>
                  </a:cubicBezTo>
                  <a:cubicBezTo>
                    <a:pt x="223" y="78"/>
                    <a:pt x="223" y="78"/>
                    <a:pt x="223" y="78"/>
                  </a:cubicBezTo>
                  <a:cubicBezTo>
                    <a:pt x="219" y="70"/>
                    <a:pt x="219" y="70"/>
                    <a:pt x="219" y="70"/>
                  </a:cubicBezTo>
                  <a:cubicBezTo>
                    <a:pt x="196" y="59"/>
                    <a:pt x="196" y="59"/>
                    <a:pt x="196" y="59"/>
                  </a:cubicBezTo>
                  <a:cubicBezTo>
                    <a:pt x="192" y="55"/>
                    <a:pt x="192" y="55"/>
                    <a:pt x="192" y="55"/>
                  </a:cubicBezTo>
                  <a:cubicBezTo>
                    <a:pt x="176" y="47"/>
                    <a:pt x="176" y="47"/>
                    <a:pt x="176" y="47"/>
                  </a:cubicBezTo>
                  <a:cubicBezTo>
                    <a:pt x="161" y="47"/>
                    <a:pt x="161" y="47"/>
                    <a:pt x="161" y="47"/>
                  </a:cubicBezTo>
                  <a:cubicBezTo>
                    <a:pt x="153" y="51"/>
                    <a:pt x="153" y="51"/>
                    <a:pt x="153" y="51"/>
                  </a:cubicBezTo>
                  <a:cubicBezTo>
                    <a:pt x="145" y="51"/>
                    <a:pt x="145" y="51"/>
                    <a:pt x="145" y="51"/>
                  </a:cubicBezTo>
                  <a:cubicBezTo>
                    <a:pt x="141" y="51"/>
                    <a:pt x="141" y="51"/>
                    <a:pt x="141" y="51"/>
                  </a:cubicBezTo>
                  <a:cubicBezTo>
                    <a:pt x="141" y="47"/>
                    <a:pt x="141" y="47"/>
                    <a:pt x="141" y="47"/>
                  </a:cubicBezTo>
                  <a:cubicBezTo>
                    <a:pt x="125" y="43"/>
                    <a:pt x="125" y="43"/>
                    <a:pt x="125" y="43"/>
                  </a:cubicBezTo>
                  <a:cubicBezTo>
                    <a:pt x="118" y="43"/>
                    <a:pt x="118" y="43"/>
                    <a:pt x="118" y="43"/>
                  </a:cubicBezTo>
                  <a:cubicBezTo>
                    <a:pt x="114" y="43"/>
                    <a:pt x="114" y="43"/>
                    <a:pt x="114" y="43"/>
                  </a:cubicBezTo>
                  <a:cubicBezTo>
                    <a:pt x="110" y="43"/>
                    <a:pt x="110" y="43"/>
                    <a:pt x="110" y="43"/>
                  </a:cubicBezTo>
                  <a:cubicBezTo>
                    <a:pt x="102" y="27"/>
                    <a:pt x="102" y="27"/>
                    <a:pt x="102" y="27"/>
                  </a:cubicBezTo>
                  <a:cubicBezTo>
                    <a:pt x="102" y="23"/>
                    <a:pt x="102" y="23"/>
                    <a:pt x="102" y="23"/>
                  </a:cubicBezTo>
                  <a:cubicBezTo>
                    <a:pt x="94" y="4"/>
                    <a:pt x="94" y="4"/>
                    <a:pt x="94" y="4"/>
                  </a:cubicBezTo>
                  <a:cubicBezTo>
                    <a:pt x="86" y="0"/>
                    <a:pt x="86" y="0"/>
                    <a:pt x="86" y="0"/>
                  </a:cubicBezTo>
                  <a:cubicBezTo>
                    <a:pt x="86" y="27"/>
                    <a:pt x="86" y="27"/>
                    <a:pt x="86" y="27"/>
                  </a:cubicBezTo>
                  <a:cubicBezTo>
                    <a:pt x="0" y="27"/>
                    <a:pt x="0" y="27"/>
                    <a:pt x="0" y="27"/>
                  </a:cubicBezTo>
                  <a:cubicBezTo>
                    <a:pt x="0" y="77"/>
                    <a:pt x="0" y="77"/>
                    <a:pt x="0" y="77"/>
                  </a:cubicBezTo>
                  <a:lnTo>
                    <a:pt x="10" y="96"/>
                  </a:lnTo>
                  <a:close/>
                </a:path>
              </a:pathLst>
            </a:custGeom>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GB" sz="1600" b="1" dirty="0">
                  <a:solidFill>
                    <a:schemeClr val="bg1">
                      <a:lumMod val="95000"/>
                    </a:schemeClr>
                  </a:solidFill>
                </a:rPr>
                <a:t>  MN   </a:t>
              </a:r>
            </a:p>
          </p:txBody>
        </p:sp>
        <p:sp>
          <p:nvSpPr>
            <p:cNvPr id="33" name="Michigan">
              <a:extLst>
                <a:ext uri="{FF2B5EF4-FFF2-40B4-BE49-F238E27FC236}">
                  <a16:creationId xmlns:a16="http://schemas.microsoft.com/office/drawing/2014/main" id="{D079634A-A976-7155-4E99-FD6B46CCD13F}"/>
                </a:ext>
              </a:extLst>
            </p:cNvPr>
            <p:cNvSpPr>
              <a:spLocks/>
            </p:cNvSpPr>
            <p:nvPr/>
          </p:nvSpPr>
          <p:spPr bwMode="auto">
            <a:xfrm>
              <a:off x="7354825" y="1225311"/>
              <a:ext cx="1225450" cy="1235482"/>
            </a:xfrm>
            <a:custGeom>
              <a:avLst/>
              <a:gdLst>
                <a:gd name="connsiteX0" fmla="*/ 827555 w 1225450"/>
                <a:gd name="connsiteY0" fmla="*/ 404583 h 1235482"/>
                <a:gd name="connsiteX1" fmla="*/ 854304 w 1225450"/>
                <a:gd name="connsiteY1" fmla="*/ 404583 h 1235482"/>
                <a:gd name="connsiteX2" fmla="*/ 886069 w 1225450"/>
                <a:gd name="connsiteY2" fmla="*/ 404583 h 1235482"/>
                <a:gd name="connsiteX3" fmla="*/ 886069 w 1225450"/>
                <a:gd name="connsiteY3" fmla="*/ 419630 h 1235482"/>
                <a:gd name="connsiteX4" fmla="*/ 917834 w 1225450"/>
                <a:gd name="connsiteY4" fmla="*/ 404583 h 1235482"/>
                <a:gd name="connsiteX5" fmla="*/ 932880 w 1225450"/>
                <a:gd name="connsiteY5" fmla="*/ 419630 h 1235482"/>
                <a:gd name="connsiteX6" fmla="*/ 964645 w 1225450"/>
                <a:gd name="connsiteY6" fmla="*/ 448051 h 1235482"/>
                <a:gd name="connsiteX7" fmla="*/ 981363 w 1225450"/>
                <a:gd name="connsiteY7" fmla="*/ 448051 h 1235482"/>
                <a:gd name="connsiteX8" fmla="*/ 996410 w 1225450"/>
                <a:gd name="connsiteY8" fmla="*/ 463097 h 1235482"/>
                <a:gd name="connsiteX9" fmla="*/ 1039877 w 1225450"/>
                <a:gd name="connsiteY9" fmla="*/ 479815 h 1235482"/>
                <a:gd name="connsiteX10" fmla="*/ 1056595 w 1225450"/>
                <a:gd name="connsiteY10" fmla="*/ 494862 h 1235482"/>
                <a:gd name="connsiteX11" fmla="*/ 1071642 w 1225450"/>
                <a:gd name="connsiteY11" fmla="*/ 543345 h 1235482"/>
                <a:gd name="connsiteX12" fmla="*/ 1056595 w 1225450"/>
                <a:gd name="connsiteY12" fmla="*/ 558391 h 1235482"/>
                <a:gd name="connsiteX13" fmla="*/ 1056595 w 1225450"/>
                <a:gd name="connsiteY13" fmla="*/ 575110 h 1235482"/>
                <a:gd name="connsiteX14" fmla="*/ 1071642 w 1225450"/>
                <a:gd name="connsiteY14" fmla="*/ 590156 h 1235482"/>
                <a:gd name="connsiteX15" fmla="*/ 1088360 w 1225450"/>
                <a:gd name="connsiteY15" fmla="*/ 682107 h 1235482"/>
                <a:gd name="connsiteX16" fmla="*/ 1071642 w 1225450"/>
                <a:gd name="connsiteY16" fmla="*/ 697153 h 1235482"/>
                <a:gd name="connsiteX17" fmla="*/ 1056595 w 1225450"/>
                <a:gd name="connsiteY17" fmla="*/ 713871 h 1235482"/>
                <a:gd name="connsiteX18" fmla="*/ 1039877 w 1225450"/>
                <a:gd name="connsiteY18" fmla="*/ 745636 h 1235482"/>
                <a:gd name="connsiteX19" fmla="*/ 1008113 w 1225450"/>
                <a:gd name="connsiteY19" fmla="*/ 772385 h 1235482"/>
                <a:gd name="connsiteX20" fmla="*/ 981363 w 1225450"/>
                <a:gd name="connsiteY20" fmla="*/ 820868 h 1235482"/>
                <a:gd name="connsiteX21" fmla="*/ 996410 w 1225450"/>
                <a:gd name="connsiteY21" fmla="*/ 835915 h 1235482"/>
                <a:gd name="connsiteX22" fmla="*/ 1008113 w 1225450"/>
                <a:gd name="connsiteY22" fmla="*/ 835915 h 1235482"/>
                <a:gd name="connsiteX23" fmla="*/ 1056595 w 1225450"/>
                <a:gd name="connsiteY23" fmla="*/ 820868 h 1235482"/>
                <a:gd name="connsiteX24" fmla="*/ 1071642 w 1225450"/>
                <a:gd name="connsiteY24" fmla="*/ 772385 h 1235482"/>
                <a:gd name="connsiteX25" fmla="*/ 1120125 w 1225450"/>
                <a:gd name="connsiteY25" fmla="*/ 757339 h 1235482"/>
                <a:gd name="connsiteX26" fmla="*/ 1150218 w 1225450"/>
                <a:gd name="connsiteY26" fmla="*/ 745636 h 1235482"/>
                <a:gd name="connsiteX27" fmla="*/ 1195357 w 1225450"/>
                <a:gd name="connsiteY27" fmla="*/ 835915 h 1235482"/>
                <a:gd name="connsiteX28" fmla="*/ 1195357 w 1225450"/>
                <a:gd name="connsiteY28" fmla="*/ 927866 h 1235482"/>
                <a:gd name="connsiteX29" fmla="*/ 1210404 w 1225450"/>
                <a:gd name="connsiteY29" fmla="*/ 957959 h 1235482"/>
                <a:gd name="connsiteX30" fmla="*/ 1210404 w 1225450"/>
                <a:gd name="connsiteY30" fmla="*/ 974677 h 1235482"/>
                <a:gd name="connsiteX31" fmla="*/ 1225450 w 1225450"/>
                <a:gd name="connsiteY31" fmla="*/ 957959 h 1235482"/>
                <a:gd name="connsiteX32" fmla="*/ 1195357 w 1225450"/>
                <a:gd name="connsiteY32" fmla="*/ 1053253 h 1235482"/>
                <a:gd name="connsiteX33" fmla="*/ 1163592 w 1225450"/>
                <a:gd name="connsiteY33" fmla="*/ 1053253 h 1235482"/>
                <a:gd name="connsiteX34" fmla="*/ 1150218 w 1225450"/>
                <a:gd name="connsiteY34" fmla="*/ 1069971 h 1235482"/>
                <a:gd name="connsiteX35" fmla="*/ 1150218 w 1225450"/>
                <a:gd name="connsiteY35" fmla="*/ 1081674 h 1235482"/>
                <a:gd name="connsiteX36" fmla="*/ 1150218 w 1225450"/>
                <a:gd name="connsiteY36" fmla="*/ 1113439 h 1235482"/>
                <a:gd name="connsiteX37" fmla="*/ 1135171 w 1225450"/>
                <a:gd name="connsiteY37" fmla="*/ 1113439 h 1235482"/>
                <a:gd name="connsiteX38" fmla="*/ 1135171 w 1225450"/>
                <a:gd name="connsiteY38" fmla="*/ 1128485 h 1235482"/>
                <a:gd name="connsiteX39" fmla="*/ 1120125 w 1225450"/>
                <a:gd name="connsiteY39" fmla="*/ 1160250 h 1235482"/>
                <a:gd name="connsiteX40" fmla="*/ 1120125 w 1225450"/>
                <a:gd name="connsiteY40" fmla="*/ 1192015 h 1235482"/>
                <a:gd name="connsiteX41" fmla="*/ 1076657 w 1225450"/>
                <a:gd name="connsiteY41" fmla="*/ 1235482 h 1235482"/>
                <a:gd name="connsiteX42" fmla="*/ 834242 w 1225450"/>
                <a:gd name="connsiteY42" fmla="*/ 1235482 h 1235482"/>
                <a:gd name="connsiteX43" fmla="*/ 830899 w 1225450"/>
                <a:gd name="connsiteY43" fmla="*/ 1235482 h 1235482"/>
                <a:gd name="connsiteX44" fmla="*/ 514923 w 1225450"/>
                <a:gd name="connsiteY44" fmla="*/ 1235482 h 1235482"/>
                <a:gd name="connsiteX45" fmla="*/ 561734 w 1225450"/>
                <a:gd name="connsiteY45" fmla="*/ 1208733 h 1235482"/>
                <a:gd name="connsiteX46" fmla="*/ 625264 w 1225450"/>
                <a:gd name="connsiteY46" fmla="*/ 1053253 h 1235482"/>
                <a:gd name="connsiteX47" fmla="*/ 625264 w 1225450"/>
                <a:gd name="connsiteY47" fmla="*/ 957959 h 1235482"/>
                <a:gd name="connsiteX48" fmla="*/ 578453 w 1225450"/>
                <a:gd name="connsiteY48" fmla="*/ 835915 h 1235482"/>
                <a:gd name="connsiteX49" fmla="*/ 608546 w 1225450"/>
                <a:gd name="connsiteY49" fmla="*/ 728918 h 1235482"/>
                <a:gd name="connsiteX50" fmla="*/ 625264 w 1225450"/>
                <a:gd name="connsiteY50" fmla="*/ 713871 h 1235482"/>
                <a:gd name="connsiteX51" fmla="*/ 625264 w 1225450"/>
                <a:gd name="connsiteY51" fmla="*/ 618577 h 1235482"/>
                <a:gd name="connsiteX52" fmla="*/ 640310 w 1225450"/>
                <a:gd name="connsiteY52" fmla="*/ 601859 h 1235482"/>
                <a:gd name="connsiteX53" fmla="*/ 657029 w 1225450"/>
                <a:gd name="connsiteY53" fmla="*/ 575110 h 1235482"/>
                <a:gd name="connsiteX54" fmla="*/ 683778 w 1225450"/>
                <a:gd name="connsiteY54" fmla="*/ 558391 h 1235482"/>
                <a:gd name="connsiteX55" fmla="*/ 700496 w 1225450"/>
                <a:gd name="connsiteY55" fmla="*/ 543345 h 1235482"/>
                <a:gd name="connsiteX56" fmla="*/ 715543 w 1225450"/>
                <a:gd name="connsiteY56" fmla="*/ 526627 h 1235482"/>
                <a:gd name="connsiteX57" fmla="*/ 715543 w 1225450"/>
                <a:gd name="connsiteY57" fmla="*/ 543345 h 1235482"/>
                <a:gd name="connsiteX58" fmla="*/ 732261 w 1225450"/>
                <a:gd name="connsiteY58" fmla="*/ 590156 h 1235482"/>
                <a:gd name="connsiteX59" fmla="*/ 732261 w 1225450"/>
                <a:gd name="connsiteY59" fmla="*/ 575110 h 1235482"/>
                <a:gd name="connsiteX60" fmla="*/ 747307 w 1225450"/>
                <a:gd name="connsiteY60" fmla="*/ 575110 h 1235482"/>
                <a:gd name="connsiteX61" fmla="*/ 764026 w 1225450"/>
                <a:gd name="connsiteY61" fmla="*/ 494862 h 1235482"/>
                <a:gd name="connsiteX62" fmla="*/ 827555 w 1225450"/>
                <a:gd name="connsiteY62" fmla="*/ 479815 h 1235482"/>
                <a:gd name="connsiteX63" fmla="*/ 827555 w 1225450"/>
                <a:gd name="connsiteY63" fmla="*/ 463097 h 1235482"/>
                <a:gd name="connsiteX64" fmla="*/ 810837 w 1225450"/>
                <a:gd name="connsiteY64" fmla="*/ 448051 h 1235482"/>
                <a:gd name="connsiteX65" fmla="*/ 810837 w 1225450"/>
                <a:gd name="connsiteY65" fmla="*/ 419630 h 1235482"/>
                <a:gd name="connsiteX66" fmla="*/ 364054 w 1225450"/>
                <a:gd name="connsiteY66" fmla="*/ 0 h 1235482"/>
                <a:gd name="connsiteX67" fmla="*/ 391754 w 1225450"/>
                <a:gd name="connsiteY67" fmla="*/ 0 h 1235482"/>
                <a:gd name="connsiteX68" fmla="*/ 391754 w 1225450"/>
                <a:gd name="connsiteY68" fmla="*/ 15871 h 1235482"/>
                <a:gd name="connsiteX69" fmla="*/ 364054 w 1225450"/>
                <a:gd name="connsiteY69" fmla="*/ 31742 h 1235482"/>
                <a:gd name="connsiteX70" fmla="*/ 316568 w 1225450"/>
                <a:gd name="connsiteY70" fmla="*/ 95227 h 1235482"/>
                <a:gd name="connsiteX71" fmla="*/ 300740 w 1225450"/>
                <a:gd name="connsiteY71" fmla="*/ 111099 h 1235482"/>
                <a:gd name="connsiteX72" fmla="*/ 284912 w 1225450"/>
                <a:gd name="connsiteY72" fmla="*/ 123002 h 1235482"/>
                <a:gd name="connsiteX73" fmla="*/ 284912 w 1225450"/>
                <a:gd name="connsiteY73" fmla="*/ 170616 h 1235482"/>
                <a:gd name="connsiteX74" fmla="*/ 316568 w 1225450"/>
                <a:gd name="connsiteY74" fmla="*/ 138873 h 1235482"/>
                <a:gd name="connsiteX75" fmla="*/ 332397 w 1225450"/>
                <a:gd name="connsiteY75" fmla="*/ 154744 h 1235482"/>
                <a:gd name="connsiteX76" fmla="*/ 364054 w 1225450"/>
                <a:gd name="connsiteY76" fmla="*/ 138873 h 1235482"/>
                <a:gd name="connsiteX77" fmla="*/ 423410 w 1225450"/>
                <a:gd name="connsiteY77" fmla="*/ 170616 h 1235482"/>
                <a:gd name="connsiteX78" fmla="*/ 470896 w 1225450"/>
                <a:gd name="connsiteY78" fmla="*/ 234101 h 1235482"/>
                <a:gd name="connsiteX79" fmla="*/ 486724 w 1225450"/>
                <a:gd name="connsiteY79" fmla="*/ 234101 h 1235482"/>
                <a:gd name="connsiteX80" fmla="*/ 561910 w 1225450"/>
                <a:gd name="connsiteY80" fmla="*/ 234101 h 1235482"/>
                <a:gd name="connsiteX81" fmla="*/ 577738 w 1225450"/>
                <a:gd name="connsiteY81" fmla="*/ 234101 h 1235482"/>
                <a:gd name="connsiteX82" fmla="*/ 593567 w 1225450"/>
                <a:gd name="connsiteY82" fmla="*/ 218229 h 1235482"/>
                <a:gd name="connsiteX83" fmla="*/ 641052 w 1225450"/>
                <a:gd name="connsiteY83" fmla="*/ 186487 h 1235482"/>
                <a:gd name="connsiteX84" fmla="*/ 763722 w 1225450"/>
                <a:gd name="connsiteY84" fmla="*/ 186487 h 1235482"/>
                <a:gd name="connsiteX85" fmla="*/ 779551 w 1225450"/>
                <a:gd name="connsiteY85" fmla="*/ 170616 h 1235482"/>
                <a:gd name="connsiteX86" fmla="*/ 811208 w 1225450"/>
                <a:gd name="connsiteY86" fmla="*/ 170616 h 1235482"/>
                <a:gd name="connsiteX87" fmla="*/ 811208 w 1225450"/>
                <a:gd name="connsiteY87" fmla="*/ 186487 h 1235482"/>
                <a:gd name="connsiteX88" fmla="*/ 811208 w 1225450"/>
                <a:gd name="connsiteY88" fmla="*/ 218229 h 1235482"/>
                <a:gd name="connsiteX89" fmla="*/ 854736 w 1225450"/>
                <a:gd name="connsiteY89" fmla="*/ 234101 h 1235482"/>
                <a:gd name="connsiteX90" fmla="*/ 918049 w 1225450"/>
                <a:gd name="connsiteY90" fmla="*/ 234101 h 1235482"/>
                <a:gd name="connsiteX91" fmla="*/ 933878 w 1225450"/>
                <a:gd name="connsiteY91" fmla="*/ 234101 h 1235482"/>
                <a:gd name="connsiteX92" fmla="*/ 933878 w 1225450"/>
                <a:gd name="connsiteY92" fmla="*/ 249972 h 1235482"/>
                <a:gd name="connsiteX93" fmla="*/ 933878 w 1225450"/>
                <a:gd name="connsiteY93" fmla="*/ 265843 h 1235482"/>
                <a:gd name="connsiteX94" fmla="*/ 933878 w 1225450"/>
                <a:gd name="connsiteY94" fmla="*/ 293618 h 1235482"/>
                <a:gd name="connsiteX95" fmla="*/ 949706 w 1225450"/>
                <a:gd name="connsiteY95" fmla="*/ 309489 h 1235482"/>
                <a:gd name="connsiteX96" fmla="*/ 965535 w 1225450"/>
                <a:gd name="connsiteY96" fmla="*/ 325360 h 1235482"/>
                <a:gd name="connsiteX97" fmla="*/ 981363 w 1225450"/>
                <a:gd name="connsiteY97" fmla="*/ 325360 h 1235482"/>
                <a:gd name="connsiteX98" fmla="*/ 981363 w 1225450"/>
                <a:gd name="connsiteY98" fmla="*/ 341231 h 1235482"/>
                <a:gd name="connsiteX99" fmla="*/ 918049 w 1225450"/>
                <a:gd name="connsiteY99" fmla="*/ 357103 h 1235482"/>
                <a:gd name="connsiteX100" fmla="*/ 902221 w 1225450"/>
                <a:gd name="connsiteY100" fmla="*/ 341231 h 1235482"/>
                <a:gd name="connsiteX101" fmla="*/ 886393 w 1225450"/>
                <a:gd name="connsiteY101" fmla="*/ 325360 h 1235482"/>
                <a:gd name="connsiteX102" fmla="*/ 886393 w 1225450"/>
                <a:gd name="connsiteY102" fmla="*/ 341231 h 1235482"/>
                <a:gd name="connsiteX103" fmla="*/ 870564 w 1225450"/>
                <a:gd name="connsiteY103" fmla="*/ 357103 h 1235482"/>
                <a:gd name="connsiteX104" fmla="*/ 854736 w 1225450"/>
                <a:gd name="connsiteY104" fmla="*/ 357103 h 1235482"/>
                <a:gd name="connsiteX105" fmla="*/ 842864 w 1225450"/>
                <a:gd name="connsiteY105" fmla="*/ 341231 h 1235482"/>
                <a:gd name="connsiteX106" fmla="*/ 811208 w 1225450"/>
                <a:gd name="connsiteY106" fmla="*/ 325360 h 1235482"/>
                <a:gd name="connsiteX107" fmla="*/ 763722 w 1225450"/>
                <a:gd name="connsiteY107" fmla="*/ 325360 h 1235482"/>
                <a:gd name="connsiteX108" fmla="*/ 732065 w 1225450"/>
                <a:gd name="connsiteY108" fmla="*/ 325360 h 1235482"/>
                <a:gd name="connsiteX109" fmla="*/ 716237 w 1225450"/>
                <a:gd name="connsiteY109" fmla="*/ 341231 h 1235482"/>
                <a:gd name="connsiteX110" fmla="*/ 641052 w 1225450"/>
                <a:gd name="connsiteY110" fmla="*/ 372974 h 1235482"/>
                <a:gd name="connsiteX111" fmla="*/ 577738 w 1225450"/>
                <a:gd name="connsiteY111" fmla="*/ 420588 h 1235482"/>
                <a:gd name="connsiteX112" fmla="*/ 561910 w 1225450"/>
                <a:gd name="connsiteY112" fmla="*/ 420588 h 1235482"/>
                <a:gd name="connsiteX113" fmla="*/ 577738 w 1225450"/>
                <a:gd name="connsiteY113" fmla="*/ 372974 h 1235482"/>
                <a:gd name="connsiteX114" fmla="*/ 546081 w 1225450"/>
                <a:gd name="connsiteY114" fmla="*/ 388845 h 1235482"/>
                <a:gd name="connsiteX115" fmla="*/ 530253 w 1225450"/>
                <a:gd name="connsiteY115" fmla="*/ 388845 h 1235482"/>
                <a:gd name="connsiteX116" fmla="*/ 518381 w 1225450"/>
                <a:gd name="connsiteY116" fmla="*/ 388845 h 1235482"/>
                <a:gd name="connsiteX117" fmla="*/ 407582 w 1225450"/>
                <a:gd name="connsiteY117" fmla="*/ 559461 h 1235482"/>
                <a:gd name="connsiteX118" fmla="*/ 391754 w 1225450"/>
                <a:gd name="connsiteY118" fmla="*/ 591203 h 1235482"/>
                <a:gd name="connsiteX119" fmla="*/ 387796 w 1225450"/>
                <a:gd name="connsiteY119" fmla="*/ 595171 h 1235482"/>
                <a:gd name="connsiteX120" fmla="*/ 387796 w 1225450"/>
                <a:gd name="connsiteY120" fmla="*/ 591203 h 1235482"/>
                <a:gd name="connsiteX121" fmla="*/ 383839 w 1225450"/>
                <a:gd name="connsiteY121" fmla="*/ 567396 h 1235482"/>
                <a:gd name="connsiteX122" fmla="*/ 379882 w 1225450"/>
                <a:gd name="connsiteY122" fmla="*/ 535654 h 1235482"/>
                <a:gd name="connsiteX123" fmla="*/ 379882 w 1225450"/>
                <a:gd name="connsiteY123" fmla="*/ 484072 h 1235482"/>
                <a:gd name="connsiteX124" fmla="*/ 379882 w 1225450"/>
                <a:gd name="connsiteY124" fmla="*/ 480105 h 1235482"/>
                <a:gd name="connsiteX125" fmla="*/ 383839 w 1225450"/>
                <a:gd name="connsiteY125" fmla="*/ 476137 h 1235482"/>
                <a:gd name="connsiteX126" fmla="*/ 375925 w 1225450"/>
                <a:gd name="connsiteY126" fmla="*/ 468201 h 1235482"/>
                <a:gd name="connsiteX127" fmla="*/ 368011 w 1225450"/>
                <a:gd name="connsiteY127" fmla="*/ 448362 h 1235482"/>
                <a:gd name="connsiteX128" fmla="*/ 360097 w 1225450"/>
                <a:gd name="connsiteY128" fmla="*/ 440427 h 1235482"/>
                <a:gd name="connsiteX129" fmla="*/ 316568 w 1225450"/>
                <a:gd name="connsiteY129" fmla="*/ 392813 h 1235482"/>
                <a:gd name="connsiteX130" fmla="*/ 328440 w 1225450"/>
                <a:gd name="connsiteY130" fmla="*/ 372974 h 1235482"/>
                <a:gd name="connsiteX131" fmla="*/ 312611 w 1225450"/>
                <a:gd name="connsiteY131" fmla="*/ 365038 h 1235482"/>
                <a:gd name="connsiteX132" fmla="*/ 189941 w 1225450"/>
                <a:gd name="connsiteY132" fmla="*/ 365038 h 1235482"/>
                <a:gd name="connsiteX133" fmla="*/ 189941 w 1225450"/>
                <a:gd name="connsiteY133" fmla="*/ 321392 h 1235482"/>
                <a:gd name="connsiteX134" fmla="*/ 174113 w 1225450"/>
                <a:gd name="connsiteY134" fmla="*/ 305521 h 1235482"/>
                <a:gd name="connsiteX135" fmla="*/ 162241 w 1225450"/>
                <a:gd name="connsiteY135" fmla="*/ 301553 h 1235482"/>
                <a:gd name="connsiteX136" fmla="*/ 158284 w 1225450"/>
                <a:gd name="connsiteY136" fmla="*/ 301553 h 1235482"/>
                <a:gd name="connsiteX137" fmla="*/ 158284 w 1225450"/>
                <a:gd name="connsiteY137" fmla="*/ 297585 h 1235482"/>
                <a:gd name="connsiteX138" fmla="*/ 150370 w 1225450"/>
                <a:gd name="connsiteY138" fmla="*/ 297585 h 1235482"/>
                <a:gd name="connsiteX139" fmla="*/ 126627 w 1225450"/>
                <a:gd name="connsiteY139" fmla="*/ 293618 h 1235482"/>
                <a:gd name="connsiteX140" fmla="*/ 91013 w 1225450"/>
                <a:gd name="connsiteY140" fmla="*/ 297585 h 1235482"/>
                <a:gd name="connsiteX141" fmla="*/ 67271 w 1225450"/>
                <a:gd name="connsiteY141" fmla="*/ 293618 h 1235482"/>
                <a:gd name="connsiteX142" fmla="*/ 35614 w 1225450"/>
                <a:gd name="connsiteY142" fmla="*/ 277746 h 1235482"/>
                <a:gd name="connsiteX143" fmla="*/ 23742 w 1225450"/>
                <a:gd name="connsiteY143" fmla="*/ 277746 h 1235482"/>
                <a:gd name="connsiteX144" fmla="*/ 0 w 1225450"/>
                <a:gd name="connsiteY144" fmla="*/ 238068 h 1235482"/>
                <a:gd name="connsiteX145" fmla="*/ 0 w 1225450"/>
                <a:gd name="connsiteY145" fmla="*/ 202358 h 1235482"/>
                <a:gd name="connsiteX146" fmla="*/ 23742 w 1225450"/>
                <a:gd name="connsiteY146" fmla="*/ 202358 h 1235482"/>
                <a:gd name="connsiteX147" fmla="*/ 83099 w 1225450"/>
                <a:gd name="connsiteY147" fmla="*/ 170616 h 1235482"/>
                <a:gd name="connsiteX148" fmla="*/ 162241 w 1225450"/>
                <a:gd name="connsiteY148" fmla="*/ 138873 h 1235482"/>
                <a:gd name="connsiteX149" fmla="*/ 300740 w 1225450"/>
                <a:gd name="connsiteY149" fmla="*/ 31742 h 1235482"/>
                <a:gd name="connsiteX150" fmla="*/ 364054 w 1225450"/>
                <a:gd name="connsiteY150" fmla="*/ 0 h 12354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Lst>
              <a:rect l="l" t="t" r="r" b="b"/>
              <a:pathLst>
                <a:path w="1225450" h="1235482">
                  <a:moveTo>
                    <a:pt x="827555" y="404583"/>
                  </a:moveTo>
                  <a:lnTo>
                    <a:pt x="854304" y="404583"/>
                  </a:lnTo>
                  <a:lnTo>
                    <a:pt x="886069" y="404583"/>
                  </a:lnTo>
                  <a:lnTo>
                    <a:pt x="886069" y="419630"/>
                  </a:lnTo>
                  <a:lnTo>
                    <a:pt x="917834" y="404583"/>
                  </a:lnTo>
                  <a:lnTo>
                    <a:pt x="932880" y="419630"/>
                  </a:lnTo>
                  <a:lnTo>
                    <a:pt x="964645" y="448051"/>
                  </a:lnTo>
                  <a:lnTo>
                    <a:pt x="981363" y="448051"/>
                  </a:lnTo>
                  <a:lnTo>
                    <a:pt x="996410" y="463097"/>
                  </a:lnTo>
                  <a:lnTo>
                    <a:pt x="1039877" y="479815"/>
                  </a:lnTo>
                  <a:lnTo>
                    <a:pt x="1056595" y="494862"/>
                  </a:lnTo>
                  <a:lnTo>
                    <a:pt x="1071642" y="543345"/>
                  </a:lnTo>
                  <a:lnTo>
                    <a:pt x="1056595" y="558391"/>
                  </a:lnTo>
                  <a:lnTo>
                    <a:pt x="1056595" y="575110"/>
                  </a:lnTo>
                  <a:lnTo>
                    <a:pt x="1071642" y="590156"/>
                  </a:lnTo>
                  <a:lnTo>
                    <a:pt x="1088360" y="682107"/>
                  </a:lnTo>
                  <a:lnTo>
                    <a:pt x="1071642" y="697153"/>
                  </a:lnTo>
                  <a:lnTo>
                    <a:pt x="1056595" y="713871"/>
                  </a:lnTo>
                  <a:lnTo>
                    <a:pt x="1039877" y="745636"/>
                  </a:lnTo>
                  <a:lnTo>
                    <a:pt x="1008113" y="772385"/>
                  </a:lnTo>
                  <a:lnTo>
                    <a:pt x="981363" y="820868"/>
                  </a:lnTo>
                  <a:lnTo>
                    <a:pt x="996410" y="835915"/>
                  </a:lnTo>
                  <a:lnTo>
                    <a:pt x="1008113" y="835915"/>
                  </a:lnTo>
                  <a:lnTo>
                    <a:pt x="1056595" y="820868"/>
                  </a:lnTo>
                  <a:lnTo>
                    <a:pt x="1071642" y="772385"/>
                  </a:lnTo>
                  <a:lnTo>
                    <a:pt x="1120125" y="757339"/>
                  </a:lnTo>
                  <a:lnTo>
                    <a:pt x="1150218" y="745636"/>
                  </a:lnTo>
                  <a:lnTo>
                    <a:pt x="1195357" y="835915"/>
                  </a:lnTo>
                  <a:lnTo>
                    <a:pt x="1195357" y="927866"/>
                  </a:lnTo>
                  <a:lnTo>
                    <a:pt x="1210404" y="957959"/>
                  </a:lnTo>
                  <a:lnTo>
                    <a:pt x="1210404" y="974677"/>
                  </a:lnTo>
                  <a:lnTo>
                    <a:pt x="1225450" y="957959"/>
                  </a:lnTo>
                  <a:lnTo>
                    <a:pt x="1195357" y="1053253"/>
                  </a:lnTo>
                  <a:lnTo>
                    <a:pt x="1163592" y="1053253"/>
                  </a:lnTo>
                  <a:lnTo>
                    <a:pt x="1150218" y="1069971"/>
                  </a:lnTo>
                  <a:lnTo>
                    <a:pt x="1150218" y="1081674"/>
                  </a:lnTo>
                  <a:lnTo>
                    <a:pt x="1150218" y="1113439"/>
                  </a:lnTo>
                  <a:lnTo>
                    <a:pt x="1135171" y="1113439"/>
                  </a:lnTo>
                  <a:lnTo>
                    <a:pt x="1135171" y="1128485"/>
                  </a:lnTo>
                  <a:lnTo>
                    <a:pt x="1120125" y="1160250"/>
                  </a:lnTo>
                  <a:lnTo>
                    <a:pt x="1120125" y="1192015"/>
                  </a:lnTo>
                  <a:lnTo>
                    <a:pt x="1076657" y="1235482"/>
                  </a:lnTo>
                  <a:lnTo>
                    <a:pt x="834242" y="1235482"/>
                  </a:lnTo>
                  <a:lnTo>
                    <a:pt x="830899" y="1235482"/>
                  </a:lnTo>
                  <a:lnTo>
                    <a:pt x="514923" y="1235482"/>
                  </a:lnTo>
                  <a:lnTo>
                    <a:pt x="561734" y="1208733"/>
                  </a:lnTo>
                  <a:lnTo>
                    <a:pt x="625264" y="1053253"/>
                  </a:lnTo>
                  <a:lnTo>
                    <a:pt x="625264" y="957959"/>
                  </a:lnTo>
                  <a:lnTo>
                    <a:pt x="578453" y="835915"/>
                  </a:lnTo>
                  <a:lnTo>
                    <a:pt x="608546" y="728918"/>
                  </a:lnTo>
                  <a:lnTo>
                    <a:pt x="625264" y="713871"/>
                  </a:lnTo>
                  <a:lnTo>
                    <a:pt x="625264" y="618577"/>
                  </a:lnTo>
                  <a:lnTo>
                    <a:pt x="640310" y="601859"/>
                  </a:lnTo>
                  <a:lnTo>
                    <a:pt x="657029" y="575110"/>
                  </a:lnTo>
                  <a:lnTo>
                    <a:pt x="683778" y="558391"/>
                  </a:lnTo>
                  <a:lnTo>
                    <a:pt x="700496" y="543345"/>
                  </a:lnTo>
                  <a:lnTo>
                    <a:pt x="715543" y="526627"/>
                  </a:lnTo>
                  <a:lnTo>
                    <a:pt x="715543" y="543345"/>
                  </a:lnTo>
                  <a:lnTo>
                    <a:pt x="732261" y="590156"/>
                  </a:lnTo>
                  <a:lnTo>
                    <a:pt x="732261" y="575110"/>
                  </a:lnTo>
                  <a:lnTo>
                    <a:pt x="747307" y="575110"/>
                  </a:lnTo>
                  <a:lnTo>
                    <a:pt x="764026" y="494862"/>
                  </a:lnTo>
                  <a:lnTo>
                    <a:pt x="827555" y="479815"/>
                  </a:lnTo>
                  <a:lnTo>
                    <a:pt x="827555" y="463097"/>
                  </a:lnTo>
                  <a:lnTo>
                    <a:pt x="810837" y="448051"/>
                  </a:lnTo>
                  <a:lnTo>
                    <a:pt x="810837" y="419630"/>
                  </a:lnTo>
                  <a:close/>
                  <a:moveTo>
                    <a:pt x="364054" y="0"/>
                  </a:moveTo>
                  <a:cubicBezTo>
                    <a:pt x="364054" y="0"/>
                    <a:pt x="364054" y="0"/>
                    <a:pt x="391754" y="0"/>
                  </a:cubicBezTo>
                  <a:cubicBezTo>
                    <a:pt x="391754" y="0"/>
                    <a:pt x="391754" y="0"/>
                    <a:pt x="391754" y="15871"/>
                  </a:cubicBezTo>
                  <a:cubicBezTo>
                    <a:pt x="391754" y="15871"/>
                    <a:pt x="391754" y="15871"/>
                    <a:pt x="364054" y="31742"/>
                  </a:cubicBezTo>
                  <a:cubicBezTo>
                    <a:pt x="364054" y="31742"/>
                    <a:pt x="364054" y="31742"/>
                    <a:pt x="316568" y="95227"/>
                  </a:cubicBezTo>
                  <a:cubicBezTo>
                    <a:pt x="316568" y="95227"/>
                    <a:pt x="316568" y="95227"/>
                    <a:pt x="300740" y="111099"/>
                  </a:cubicBezTo>
                  <a:cubicBezTo>
                    <a:pt x="300740" y="111099"/>
                    <a:pt x="300740" y="111099"/>
                    <a:pt x="284912" y="123002"/>
                  </a:cubicBezTo>
                  <a:cubicBezTo>
                    <a:pt x="284912" y="123002"/>
                    <a:pt x="284912" y="123002"/>
                    <a:pt x="284912" y="170616"/>
                  </a:cubicBezTo>
                  <a:cubicBezTo>
                    <a:pt x="284912" y="170616"/>
                    <a:pt x="284912" y="170616"/>
                    <a:pt x="316568" y="138873"/>
                  </a:cubicBezTo>
                  <a:cubicBezTo>
                    <a:pt x="316568" y="138873"/>
                    <a:pt x="316568" y="138873"/>
                    <a:pt x="332397" y="154744"/>
                  </a:cubicBezTo>
                  <a:cubicBezTo>
                    <a:pt x="332397" y="154744"/>
                    <a:pt x="332397" y="154744"/>
                    <a:pt x="364054" y="138873"/>
                  </a:cubicBezTo>
                  <a:cubicBezTo>
                    <a:pt x="364054" y="138873"/>
                    <a:pt x="364054" y="138873"/>
                    <a:pt x="423410" y="170616"/>
                  </a:cubicBezTo>
                  <a:cubicBezTo>
                    <a:pt x="423410" y="170616"/>
                    <a:pt x="423410" y="170616"/>
                    <a:pt x="470896" y="234101"/>
                  </a:cubicBezTo>
                  <a:cubicBezTo>
                    <a:pt x="470896" y="234101"/>
                    <a:pt x="470896" y="234101"/>
                    <a:pt x="486724" y="234101"/>
                  </a:cubicBezTo>
                  <a:cubicBezTo>
                    <a:pt x="486724" y="234101"/>
                    <a:pt x="486724" y="234101"/>
                    <a:pt x="561910" y="234101"/>
                  </a:cubicBezTo>
                  <a:cubicBezTo>
                    <a:pt x="561910" y="234101"/>
                    <a:pt x="561910" y="234101"/>
                    <a:pt x="577738" y="234101"/>
                  </a:cubicBezTo>
                  <a:cubicBezTo>
                    <a:pt x="577738" y="234101"/>
                    <a:pt x="577738" y="234101"/>
                    <a:pt x="593567" y="218229"/>
                  </a:cubicBezTo>
                  <a:cubicBezTo>
                    <a:pt x="593567" y="218229"/>
                    <a:pt x="593567" y="218229"/>
                    <a:pt x="641052" y="186487"/>
                  </a:cubicBezTo>
                  <a:cubicBezTo>
                    <a:pt x="641052" y="186487"/>
                    <a:pt x="641052" y="186487"/>
                    <a:pt x="763722" y="186487"/>
                  </a:cubicBezTo>
                  <a:cubicBezTo>
                    <a:pt x="763722" y="186487"/>
                    <a:pt x="763722" y="186487"/>
                    <a:pt x="779551" y="170616"/>
                  </a:cubicBezTo>
                  <a:cubicBezTo>
                    <a:pt x="779551" y="170616"/>
                    <a:pt x="779551" y="170616"/>
                    <a:pt x="811208" y="170616"/>
                  </a:cubicBezTo>
                  <a:cubicBezTo>
                    <a:pt x="811208" y="170616"/>
                    <a:pt x="811208" y="170616"/>
                    <a:pt x="811208" y="186487"/>
                  </a:cubicBezTo>
                  <a:cubicBezTo>
                    <a:pt x="811208" y="186487"/>
                    <a:pt x="811208" y="186487"/>
                    <a:pt x="811208" y="218229"/>
                  </a:cubicBezTo>
                  <a:cubicBezTo>
                    <a:pt x="811208" y="218229"/>
                    <a:pt x="811208" y="218229"/>
                    <a:pt x="854736" y="234101"/>
                  </a:cubicBezTo>
                  <a:cubicBezTo>
                    <a:pt x="854736" y="234101"/>
                    <a:pt x="854736" y="234101"/>
                    <a:pt x="918049" y="234101"/>
                  </a:cubicBezTo>
                  <a:cubicBezTo>
                    <a:pt x="918049" y="234101"/>
                    <a:pt x="918049" y="234101"/>
                    <a:pt x="933878" y="234101"/>
                  </a:cubicBezTo>
                  <a:cubicBezTo>
                    <a:pt x="933878" y="234101"/>
                    <a:pt x="933878" y="234101"/>
                    <a:pt x="933878" y="249972"/>
                  </a:cubicBezTo>
                  <a:cubicBezTo>
                    <a:pt x="933878" y="249972"/>
                    <a:pt x="933878" y="249972"/>
                    <a:pt x="933878" y="265843"/>
                  </a:cubicBezTo>
                  <a:cubicBezTo>
                    <a:pt x="933878" y="265843"/>
                    <a:pt x="933878" y="265843"/>
                    <a:pt x="933878" y="293618"/>
                  </a:cubicBezTo>
                  <a:cubicBezTo>
                    <a:pt x="933878" y="293618"/>
                    <a:pt x="933878" y="293618"/>
                    <a:pt x="949706" y="309489"/>
                  </a:cubicBezTo>
                  <a:cubicBezTo>
                    <a:pt x="949706" y="309489"/>
                    <a:pt x="949706" y="309489"/>
                    <a:pt x="965535" y="325360"/>
                  </a:cubicBezTo>
                  <a:cubicBezTo>
                    <a:pt x="965535" y="325360"/>
                    <a:pt x="965535" y="325360"/>
                    <a:pt x="981363" y="325360"/>
                  </a:cubicBezTo>
                  <a:cubicBezTo>
                    <a:pt x="981363" y="325360"/>
                    <a:pt x="981363" y="325360"/>
                    <a:pt x="981363" y="341231"/>
                  </a:cubicBezTo>
                  <a:cubicBezTo>
                    <a:pt x="981363" y="341231"/>
                    <a:pt x="981363" y="341231"/>
                    <a:pt x="918049" y="357103"/>
                  </a:cubicBezTo>
                  <a:cubicBezTo>
                    <a:pt x="918049" y="357103"/>
                    <a:pt x="918049" y="357103"/>
                    <a:pt x="902221" y="341231"/>
                  </a:cubicBezTo>
                  <a:cubicBezTo>
                    <a:pt x="902221" y="341231"/>
                    <a:pt x="902221" y="341231"/>
                    <a:pt x="886393" y="325360"/>
                  </a:cubicBezTo>
                  <a:cubicBezTo>
                    <a:pt x="886393" y="325360"/>
                    <a:pt x="886393" y="325360"/>
                    <a:pt x="886393" y="341231"/>
                  </a:cubicBezTo>
                  <a:cubicBezTo>
                    <a:pt x="886393" y="341231"/>
                    <a:pt x="886393" y="341231"/>
                    <a:pt x="870564" y="357103"/>
                  </a:cubicBezTo>
                  <a:cubicBezTo>
                    <a:pt x="870564" y="357103"/>
                    <a:pt x="870564" y="357103"/>
                    <a:pt x="854736" y="357103"/>
                  </a:cubicBezTo>
                  <a:cubicBezTo>
                    <a:pt x="854736" y="357103"/>
                    <a:pt x="854736" y="357103"/>
                    <a:pt x="842864" y="341231"/>
                  </a:cubicBezTo>
                  <a:cubicBezTo>
                    <a:pt x="842864" y="341231"/>
                    <a:pt x="842864" y="341231"/>
                    <a:pt x="811208" y="325360"/>
                  </a:cubicBezTo>
                  <a:cubicBezTo>
                    <a:pt x="811208" y="325360"/>
                    <a:pt x="811208" y="325360"/>
                    <a:pt x="763722" y="325360"/>
                  </a:cubicBezTo>
                  <a:cubicBezTo>
                    <a:pt x="763722" y="325360"/>
                    <a:pt x="763722" y="325360"/>
                    <a:pt x="732065" y="325360"/>
                  </a:cubicBezTo>
                  <a:cubicBezTo>
                    <a:pt x="732065" y="325360"/>
                    <a:pt x="732065" y="325360"/>
                    <a:pt x="716237" y="341231"/>
                  </a:cubicBezTo>
                  <a:cubicBezTo>
                    <a:pt x="716237" y="341231"/>
                    <a:pt x="716237" y="341231"/>
                    <a:pt x="641052" y="372974"/>
                  </a:cubicBezTo>
                  <a:cubicBezTo>
                    <a:pt x="641052" y="372974"/>
                    <a:pt x="641052" y="372974"/>
                    <a:pt x="577738" y="420588"/>
                  </a:cubicBezTo>
                  <a:cubicBezTo>
                    <a:pt x="577738" y="420588"/>
                    <a:pt x="577738" y="420588"/>
                    <a:pt x="561910" y="420588"/>
                  </a:cubicBezTo>
                  <a:cubicBezTo>
                    <a:pt x="561910" y="420588"/>
                    <a:pt x="561910" y="420588"/>
                    <a:pt x="577738" y="372974"/>
                  </a:cubicBezTo>
                  <a:cubicBezTo>
                    <a:pt x="577738" y="372974"/>
                    <a:pt x="577738" y="372974"/>
                    <a:pt x="546081" y="388845"/>
                  </a:cubicBezTo>
                  <a:cubicBezTo>
                    <a:pt x="546081" y="388845"/>
                    <a:pt x="546081" y="388845"/>
                    <a:pt x="530253" y="388845"/>
                  </a:cubicBezTo>
                  <a:cubicBezTo>
                    <a:pt x="530253" y="388845"/>
                    <a:pt x="530253" y="388845"/>
                    <a:pt x="518381" y="388845"/>
                  </a:cubicBezTo>
                  <a:cubicBezTo>
                    <a:pt x="518381" y="388845"/>
                    <a:pt x="518381" y="388845"/>
                    <a:pt x="407582" y="559461"/>
                  </a:cubicBezTo>
                  <a:cubicBezTo>
                    <a:pt x="407582" y="559461"/>
                    <a:pt x="407582" y="559461"/>
                    <a:pt x="391754" y="591203"/>
                  </a:cubicBezTo>
                  <a:cubicBezTo>
                    <a:pt x="391754" y="591203"/>
                    <a:pt x="391754" y="591203"/>
                    <a:pt x="387796" y="595171"/>
                  </a:cubicBezTo>
                  <a:cubicBezTo>
                    <a:pt x="387796" y="595171"/>
                    <a:pt x="387796" y="595171"/>
                    <a:pt x="387796" y="591203"/>
                  </a:cubicBezTo>
                  <a:cubicBezTo>
                    <a:pt x="387796" y="583268"/>
                    <a:pt x="387796" y="575332"/>
                    <a:pt x="383839" y="567396"/>
                  </a:cubicBezTo>
                  <a:cubicBezTo>
                    <a:pt x="379882" y="555493"/>
                    <a:pt x="379882" y="543590"/>
                    <a:pt x="379882" y="535654"/>
                  </a:cubicBezTo>
                  <a:cubicBezTo>
                    <a:pt x="383839" y="519783"/>
                    <a:pt x="383839" y="499944"/>
                    <a:pt x="379882" y="484072"/>
                  </a:cubicBezTo>
                  <a:cubicBezTo>
                    <a:pt x="379882" y="480105"/>
                    <a:pt x="379882" y="480105"/>
                    <a:pt x="379882" y="480105"/>
                  </a:cubicBezTo>
                  <a:cubicBezTo>
                    <a:pt x="379882" y="480105"/>
                    <a:pt x="379882" y="480105"/>
                    <a:pt x="383839" y="476137"/>
                  </a:cubicBezTo>
                  <a:cubicBezTo>
                    <a:pt x="383839" y="476137"/>
                    <a:pt x="383839" y="476137"/>
                    <a:pt x="375925" y="468201"/>
                  </a:cubicBezTo>
                  <a:cubicBezTo>
                    <a:pt x="368011" y="452330"/>
                    <a:pt x="368011" y="452330"/>
                    <a:pt x="368011" y="448362"/>
                  </a:cubicBezTo>
                  <a:cubicBezTo>
                    <a:pt x="364054" y="448362"/>
                    <a:pt x="364054" y="444394"/>
                    <a:pt x="360097" y="440427"/>
                  </a:cubicBezTo>
                  <a:cubicBezTo>
                    <a:pt x="344268" y="424555"/>
                    <a:pt x="320526" y="396781"/>
                    <a:pt x="316568" y="392813"/>
                  </a:cubicBezTo>
                  <a:cubicBezTo>
                    <a:pt x="316568" y="388845"/>
                    <a:pt x="328440" y="376942"/>
                    <a:pt x="328440" y="372974"/>
                  </a:cubicBezTo>
                  <a:cubicBezTo>
                    <a:pt x="324483" y="369006"/>
                    <a:pt x="320526" y="365038"/>
                    <a:pt x="312611" y="365038"/>
                  </a:cubicBezTo>
                  <a:cubicBezTo>
                    <a:pt x="312611" y="365038"/>
                    <a:pt x="312611" y="365038"/>
                    <a:pt x="189941" y="365038"/>
                  </a:cubicBezTo>
                  <a:cubicBezTo>
                    <a:pt x="189941" y="365038"/>
                    <a:pt x="189941" y="365038"/>
                    <a:pt x="189941" y="321392"/>
                  </a:cubicBezTo>
                  <a:cubicBezTo>
                    <a:pt x="193898" y="317424"/>
                    <a:pt x="189941" y="309489"/>
                    <a:pt x="174113" y="305521"/>
                  </a:cubicBezTo>
                  <a:cubicBezTo>
                    <a:pt x="166198" y="301553"/>
                    <a:pt x="162241" y="301553"/>
                    <a:pt x="162241" y="301553"/>
                  </a:cubicBezTo>
                  <a:cubicBezTo>
                    <a:pt x="162241" y="301553"/>
                    <a:pt x="162241" y="301553"/>
                    <a:pt x="158284" y="301553"/>
                  </a:cubicBezTo>
                  <a:cubicBezTo>
                    <a:pt x="158284" y="301553"/>
                    <a:pt x="158284" y="301553"/>
                    <a:pt x="158284" y="297585"/>
                  </a:cubicBezTo>
                  <a:cubicBezTo>
                    <a:pt x="154327" y="297585"/>
                    <a:pt x="154327" y="297585"/>
                    <a:pt x="150370" y="297585"/>
                  </a:cubicBezTo>
                  <a:cubicBezTo>
                    <a:pt x="146413" y="293618"/>
                    <a:pt x="138499" y="293618"/>
                    <a:pt x="126627" y="293618"/>
                  </a:cubicBezTo>
                  <a:cubicBezTo>
                    <a:pt x="106842" y="293618"/>
                    <a:pt x="91013" y="297585"/>
                    <a:pt x="91013" y="297585"/>
                  </a:cubicBezTo>
                  <a:cubicBezTo>
                    <a:pt x="91013" y="297585"/>
                    <a:pt x="91013" y="297585"/>
                    <a:pt x="67271" y="293618"/>
                  </a:cubicBezTo>
                  <a:cubicBezTo>
                    <a:pt x="67271" y="293618"/>
                    <a:pt x="67271" y="293618"/>
                    <a:pt x="35614" y="277746"/>
                  </a:cubicBezTo>
                  <a:cubicBezTo>
                    <a:pt x="35614" y="277746"/>
                    <a:pt x="35614" y="277746"/>
                    <a:pt x="23742" y="277746"/>
                  </a:cubicBezTo>
                  <a:lnTo>
                    <a:pt x="0" y="238068"/>
                  </a:lnTo>
                  <a:cubicBezTo>
                    <a:pt x="0" y="238068"/>
                    <a:pt x="0" y="238068"/>
                    <a:pt x="0" y="202358"/>
                  </a:cubicBezTo>
                  <a:cubicBezTo>
                    <a:pt x="0" y="202358"/>
                    <a:pt x="0" y="202358"/>
                    <a:pt x="23742" y="202358"/>
                  </a:cubicBezTo>
                  <a:cubicBezTo>
                    <a:pt x="23742" y="202358"/>
                    <a:pt x="23742" y="202358"/>
                    <a:pt x="83099" y="170616"/>
                  </a:cubicBezTo>
                  <a:cubicBezTo>
                    <a:pt x="83099" y="170616"/>
                    <a:pt x="83099" y="170616"/>
                    <a:pt x="162241" y="138873"/>
                  </a:cubicBezTo>
                  <a:cubicBezTo>
                    <a:pt x="162241" y="138873"/>
                    <a:pt x="162241" y="138873"/>
                    <a:pt x="300740" y="31742"/>
                  </a:cubicBezTo>
                  <a:cubicBezTo>
                    <a:pt x="300740" y="31742"/>
                    <a:pt x="300740" y="31742"/>
                    <a:pt x="364054" y="0"/>
                  </a:cubicBezTo>
                  <a:close/>
                </a:path>
              </a:pathLst>
            </a:custGeom>
            <a:solidFill>
              <a:srgbClr val="663333"/>
            </a:solidFill>
            <a:ln w="19050">
              <a:solidFill>
                <a:schemeClr val="tx1"/>
              </a:solid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600" b="1" dirty="0">
                  <a:solidFill>
                    <a:schemeClr val="bg1">
                      <a:lumMod val="95000"/>
                    </a:schemeClr>
                  </a:solidFill>
                </a:rPr>
                <a:t>        </a:t>
              </a:r>
            </a:p>
            <a:p>
              <a:pPr algn="ctr"/>
              <a:r>
                <a:rPr lang="en-GB" sz="1600" b="1" dirty="0">
                  <a:solidFill>
                    <a:schemeClr val="bg1">
                      <a:lumMod val="95000"/>
                    </a:schemeClr>
                  </a:solidFill>
                </a:rPr>
                <a:t>      </a:t>
              </a:r>
            </a:p>
            <a:p>
              <a:pPr algn="ctr"/>
              <a:r>
                <a:rPr lang="en-GB" sz="1600" b="1" dirty="0">
                  <a:solidFill>
                    <a:schemeClr val="bg1">
                      <a:lumMod val="95000"/>
                    </a:schemeClr>
                  </a:solidFill>
                </a:rPr>
                <a:t>       MI</a:t>
              </a:r>
            </a:p>
          </p:txBody>
        </p:sp>
        <p:sp>
          <p:nvSpPr>
            <p:cNvPr id="34" name="Massachusetts">
              <a:extLst>
                <a:ext uri="{FF2B5EF4-FFF2-40B4-BE49-F238E27FC236}">
                  <a16:creationId xmlns:a16="http://schemas.microsoft.com/office/drawing/2014/main" id="{B2AEB1FE-647B-E99E-BEE1-07D122C2EAA7}"/>
                </a:ext>
              </a:extLst>
            </p:cNvPr>
            <p:cNvSpPr>
              <a:spLocks/>
            </p:cNvSpPr>
            <p:nvPr/>
          </p:nvSpPr>
          <p:spPr bwMode="auto">
            <a:xfrm>
              <a:off x="10004675" y="2208347"/>
              <a:ext cx="506564" cy="300929"/>
            </a:xfrm>
            <a:custGeom>
              <a:avLst/>
              <a:gdLst>
                <a:gd name="T0" fmla="*/ 64 w 128"/>
                <a:gd name="T1" fmla="*/ 9 h 76"/>
                <a:gd name="T2" fmla="*/ 64 w 128"/>
                <a:gd name="T3" fmla="*/ 1 h 76"/>
                <a:gd name="T4" fmla="*/ 26 w 128"/>
                <a:gd name="T5" fmla="*/ 1 h 76"/>
                <a:gd name="T6" fmla="*/ 25 w 128"/>
                <a:gd name="T7" fmla="*/ 1 h 76"/>
                <a:gd name="T8" fmla="*/ 25 w 128"/>
                <a:gd name="T9" fmla="*/ 1 h 76"/>
                <a:gd name="T10" fmla="*/ 6 w 128"/>
                <a:gd name="T11" fmla="*/ 1 h 76"/>
                <a:gd name="T12" fmla="*/ 5 w 128"/>
                <a:gd name="T13" fmla="*/ 5 h 76"/>
                <a:gd name="T14" fmla="*/ 2 w 128"/>
                <a:gd name="T15" fmla="*/ 28 h 76"/>
                <a:gd name="T16" fmla="*/ 3 w 128"/>
                <a:gd name="T17" fmla="*/ 51 h 76"/>
                <a:gd name="T18" fmla="*/ 52 w 128"/>
                <a:gd name="T19" fmla="*/ 51 h 76"/>
                <a:gd name="T20" fmla="*/ 52 w 128"/>
                <a:gd name="T21" fmla="*/ 51 h 76"/>
                <a:gd name="T22" fmla="*/ 52 w 128"/>
                <a:gd name="T23" fmla="*/ 52 h 76"/>
                <a:gd name="T24" fmla="*/ 68 w 128"/>
                <a:gd name="T25" fmla="*/ 52 h 76"/>
                <a:gd name="T26" fmla="*/ 74 w 128"/>
                <a:gd name="T27" fmla="*/ 59 h 76"/>
                <a:gd name="T28" fmla="*/ 74 w 128"/>
                <a:gd name="T29" fmla="*/ 61 h 76"/>
                <a:gd name="T30" fmla="*/ 76 w 128"/>
                <a:gd name="T31" fmla="*/ 67 h 76"/>
                <a:gd name="T32" fmla="*/ 77 w 128"/>
                <a:gd name="T33" fmla="*/ 68 h 76"/>
                <a:gd name="T34" fmla="*/ 77 w 128"/>
                <a:gd name="T35" fmla="*/ 76 h 76"/>
                <a:gd name="T36" fmla="*/ 81 w 128"/>
                <a:gd name="T37" fmla="*/ 76 h 76"/>
                <a:gd name="T38" fmla="*/ 85 w 128"/>
                <a:gd name="T39" fmla="*/ 72 h 76"/>
                <a:gd name="T40" fmla="*/ 97 w 128"/>
                <a:gd name="T41" fmla="*/ 68 h 76"/>
                <a:gd name="T42" fmla="*/ 101 w 128"/>
                <a:gd name="T43" fmla="*/ 68 h 76"/>
                <a:gd name="T44" fmla="*/ 101 w 128"/>
                <a:gd name="T45" fmla="*/ 72 h 76"/>
                <a:gd name="T46" fmla="*/ 105 w 128"/>
                <a:gd name="T47" fmla="*/ 72 h 76"/>
                <a:gd name="T48" fmla="*/ 112 w 128"/>
                <a:gd name="T49" fmla="*/ 72 h 76"/>
                <a:gd name="T50" fmla="*/ 116 w 128"/>
                <a:gd name="T51" fmla="*/ 72 h 76"/>
                <a:gd name="T52" fmla="*/ 124 w 128"/>
                <a:gd name="T53" fmla="*/ 68 h 76"/>
                <a:gd name="T54" fmla="*/ 128 w 128"/>
                <a:gd name="T55" fmla="*/ 64 h 76"/>
                <a:gd name="T56" fmla="*/ 124 w 128"/>
                <a:gd name="T57" fmla="*/ 53 h 76"/>
                <a:gd name="T58" fmla="*/ 124 w 128"/>
                <a:gd name="T59" fmla="*/ 61 h 76"/>
                <a:gd name="T60" fmla="*/ 124 w 128"/>
                <a:gd name="T61" fmla="*/ 64 h 76"/>
                <a:gd name="T62" fmla="*/ 116 w 128"/>
                <a:gd name="T63" fmla="*/ 64 h 76"/>
                <a:gd name="T64" fmla="*/ 105 w 128"/>
                <a:gd name="T65" fmla="*/ 61 h 76"/>
                <a:gd name="T66" fmla="*/ 101 w 128"/>
                <a:gd name="T67" fmla="*/ 53 h 76"/>
                <a:gd name="T68" fmla="*/ 97 w 128"/>
                <a:gd name="T69" fmla="*/ 49 h 76"/>
                <a:gd name="T70" fmla="*/ 97 w 128"/>
                <a:gd name="T71" fmla="*/ 45 h 76"/>
                <a:gd name="T72" fmla="*/ 93 w 128"/>
                <a:gd name="T73" fmla="*/ 41 h 76"/>
                <a:gd name="T74" fmla="*/ 85 w 128"/>
                <a:gd name="T75" fmla="*/ 37 h 76"/>
                <a:gd name="T76" fmla="*/ 85 w 128"/>
                <a:gd name="T77" fmla="*/ 29 h 76"/>
                <a:gd name="T78" fmla="*/ 89 w 128"/>
                <a:gd name="T79" fmla="*/ 29 h 76"/>
                <a:gd name="T80" fmla="*/ 93 w 128"/>
                <a:gd name="T81" fmla="*/ 22 h 76"/>
                <a:gd name="T82" fmla="*/ 97 w 128"/>
                <a:gd name="T83" fmla="*/ 22 h 76"/>
                <a:gd name="T84" fmla="*/ 89 w 128"/>
                <a:gd name="T85" fmla="*/ 6 h 76"/>
                <a:gd name="T86" fmla="*/ 90 w 128"/>
                <a:gd name="T87" fmla="*/ 2 h 76"/>
                <a:gd name="T88" fmla="*/ 91 w 128"/>
                <a:gd name="T89" fmla="*/ 0 h 76"/>
                <a:gd name="T90" fmla="*/ 80 w 128"/>
                <a:gd name="T91" fmla="*/ 9 h 76"/>
                <a:gd name="T92" fmla="*/ 64 w 128"/>
                <a:gd name="T93" fmla="*/ 9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28" h="76">
                  <a:moveTo>
                    <a:pt x="64" y="9"/>
                  </a:moveTo>
                  <a:cubicBezTo>
                    <a:pt x="64" y="1"/>
                    <a:pt x="64" y="1"/>
                    <a:pt x="64" y="1"/>
                  </a:cubicBezTo>
                  <a:cubicBezTo>
                    <a:pt x="26" y="1"/>
                    <a:pt x="26" y="1"/>
                    <a:pt x="26" y="1"/>
                  </a:cubicBezTo>
                  <a:cubicBezTo>
                    <a:pt x="25" y="1"/>
                    <a:pt x="25" y="1"/>
                    <a:pt x="25" y="1"/>
                  </a:cubicBezTo>
                  <a:cubicBezTo>
                    <a:pt x="25" y="1"/>
                    <a:pt x="25" y="1"/>
                    <a:pt x="25" y="1"/>
                  </a:cubicBezTo>
                  <a:cubicBezTo>
                    <a:pt x="6" y="1"/>
                    <a:pt x="6" y="1"/>
                    <a:pt x="6" y="1"/>
                  </a:cubicBezTo>
                  <a:cubicBezTo>
                    <a:pt x="5" y="5"/>
                    <a:pt x="5" y="5"/>
                    <a:pt x="5" y="5"/>
                  </a:cubicBezTo>
                  <a:cubicBezTo>
                    <a:pt x="0" y="25"/>
                    <a:pt x="1" y="28"/>
                    <a:pt x="2" y="28"/>
                  </a:cubicBezTo>
                  <a:cubicBezTo>
                    <a:pt x="3" y="30"/>
                    <a:pt x="3" y="40"/>
                    <a:pt x="3" y="51"/>
                  </a:cubicBezTo>
                  <a:cubicBezTo>
                    <a:pt x="52" y="51"/>
                    <a:pt x="52" y="51"/>
                    <a:pt x="52" y="51"/>
                  </a:cubicBezTo>
                  <a:cubicBezTo>
                    <a:pt x="52" y="51"/>
                    <a:pt x="52" y="51"/>
                    <a:pt x="52" y="51"/>
                  </a:cubicBezTo>
                  <a:cubicBezTo>
                    <a:pt x="52" y="52"/>
                    <a:pt x="52" y="52"/>
                    <a:pt x="52" y="52"/>
                  </a:cubicBezTo>
                  <a:cubicBezTo>
                    <a:pt x="68" y="52"/>
                    <a:pt x="68" y="52"/>
                    <a:pt x="68" y="52"/>
                  </a:cubicBezTo>
                  <a:cubicBezTo>
                    <a:pt x="74" y="59"/>
                    <a:pt x="74" y="59"/>
                    <a:pt x="74" y="59"/>
                  </a:cubicBezTo>
                  <a:cubicBezTo>
                    <a:pt x="74" y="61"/>
                    <a:pt x="74" y="61"/>
                    <a:pt x="74" y="61"/>
                  </a:cubicBezTo>
                  <a:cubicBezTo>
                    <a:pt x="75" y="63"/>
                    <a:pt x="76" y="66"/>
                    <a:pt x="76" y="67"/>
                  </a:cubicBezTo>
                  <a:cubicBezTo>
                    <a:pt x="77" y="68"/>
                    <a:pt x="77" y="68"/>
                    <a:pt x="77" y="68"/>
                  </a:cubicBezTo>
                  <a:cubicBezTo>
                    <a:pt x="77" y="76"/>
                    <a:pt x="77" y="76"/>
                    <a:pt x="77" y="76"/>
                  </a:cubicBezTo>
                  <a:cubicBezTo>
                    <a:pt x="81" y="76"/>
                    <a:pt x="81" y="76"/>
                    <a:pt x="81" y="76"/>
                  </a:cubicBezTo>
                  <a:cubicBezTo>
                    <a:pt x="85" y="72"/>
                    <a:pt x="85" y="72"/>
                    <a:pt x="85" y="72"/>
                  </a:cubicBezTo>
                  <a:cubicBezTo>
                    <a:pt x="97" y="68"/>
                    <a:pt x="97" y="68"/>
                    <a:pt x="97" y="68"/>
                  </a:cubicBezTo>
                  <a:cubicBezTo>
                    <a:pt x="101" y="68"/>
                    <a:pt x="101" y="68"/>
                    <a:pt x="101" y="68"/>
                  </a:cubicBezTo>
                  <a:cubicBezTo>
                    <a:pt x="101" y="72"/>
                    <a:pt x="101" y="72"/>
                    <a:pt x="101" y="72"/>
                  </a:cubicBezTo>
                  <a:cubicBezTo>
                    <a:pt x="105" y="72"/>
                    <a:pt x="105" y="72"/>
                    <a:pt x="105" y="72"/>
                  </a:cubicBezTo>
                  <a:cubicBezTo>
                    <a:pt x="112" y="72"/>
                    <a:pt x="112" y="72"/>
                    <a:pt x="112" y="72"/>
                  </a:cubicBezTo>
                  <a:cubicBezTo>
                    <a:pt x="116" y="72"/>
                    <a:pt x="116" y="72"/>
                    <a:pt x="116" y="72"/>
                  </a:cubicBezTo>
                  <a:cubicBezTo>
                    <a:pt x="124" y="68"/>
                    <a:pt x="124" y="68"/>
                    <a:pt x="124" y="68"/>
                  </a:cubicBezTo>
                  <a:cubicBezTo>
                    <a:pt x="128" y="64"/>
                    <a:pt x="128" y="64"/>
                    <a:pt x="128" y="64"/>
                  </a:cubicBezTo>
                  <a:cubicBezTo>
                    <a:pt x="124" y="53"/>
                    <a:pt x="124" y="53"/>
                    <a:pt x="124" y="53"/>
                  </a:cubicBezTo>
                  <a:cubicBezTo>
                    <a:pt x="124" y="61"/>
                    <a:pt x="124" y="61"/>
                    <a:pt x="124" y="61"/>
                  </a:cubicBezTo>
                  <a:cubicBezTo>
                    <a:pt x="124" y="64"/>
                    <a:pt x="124" y="64"/>
                    <a:pt x="124" y="64"/>
                  </a:cubicBezTo>
                  <a:cubicBezTo>
                    <a:pt x="116" y="64"/>
                    <a:pt x="116" y="64"/>
                    <a:pt x="116" y="64"/>
                  </a:cubicBezTo>
                  <a:cubicBezTo>
                    <a:pt x="105" y="61"/>
                    <a:pt x="105" y="61"/>
                    <a:pt x="105" y="61"/>
                  </a:cubicBezTo>
                  <a:cubicBezTo>
                    <a:pt x="101" y="53"/>
                    <a:pt x="101" y="53"/>
                    <a:pt x="101" y="53"/>
                  </a:cubicBezTo>
                  <a:cubicBezTo>
                    <a:pt x="97" y="49"/>
                    <a:pt x="97" y="49"/>
                    <a:pt x="97" y="49"/>
                  </a:cubicBezTo>
                  <a:cubicBezTo>
                    <a:pt x="97" y="45"/>
                    <a:pt x="97" y="45"/>
                    <a:pt x="97" y="45"/>
                  </a:cubicBezTo>
                  <a:cubicBezTo>
                    <a:pt x="93" y="41"/>
                    <a:pt x="93" y="41"/>
                    <a:pt x="93" y="41"/>
                  </a:cubicBezTo>
                  <a:cubicBezTo>
                    <a:pt x="85" y="37"/>
                    <a:pt x="85" y="37"/>
                    <a:pt x="85" y="37"/>
                  </a:cubicBezTo>
                  <a:cubicBezTo>
                    <a:pt x="85" y="29"/>
                    <a:pt x="85" y="29"/>
                    <a:pt x="85" y="29"/>
                  </a:cubicBezTo>
                  <a:cubicBezTo>
                    <a:pt x="89" y="29"/>
                    <a:pt x="89" y="29"/>
                    <a:pt x="89" y="29"/>
                  </a:cubicBezTo>
                  <a:cubicBezTo>
                    <a:pt x="93" y="22"/>
                    <a:pt x="93" y="22"/>
                    <a:pt x="93" y="22"/>
                  </a:cubicBezTo>
                  <a:cubicBezTo>
                    <a:pt x="97" y="22"/>
                    <a:pt x="97" y="22"/>
                    <a:pt x="97" y="22"/>
                  </a:cubicBezTo>
                  <a:cubicBezTo>
                    <a:pt x="89" y="6"/>
                    <a:pt x="89" y="6"/>
                    <a:pt x="89" y="6"/>
                  </a:cubicBezTo>
                  <a:cubicBezTo>
                    <a:pt x="90" y="2"/>
                    <a:pt x="90" y="2"/>
                    <a:pt x="90" y="2"/>
                  </a:cubicBezTo>
                  <a:cubicBezTo>
                    <a:pt x="91" y="0"/>
                    <a:pt x="91" y="0"/>
                    <a:pt x="91" y="0"/>
                  </a:cubicBezTo>
                  <a:cubicBezTo>
                    <a:pt x="80" y="9"/>
                    <a:pt x="80" y="9"/>
                    <a:pt x="80" y="9"/>
                  </a:cubicBezTo>
                  <a:lnTo>
                    <a:pt x="64" y="9"/>
                  </a:lnTo>
                  <a:close/>
                </a:path>
              </a:pathLst>
            </a:custGeom>
            <a:solidFill>
              <a:srgbClr val="808080"/>
            </a:solidFill>
            <a:ln w="19050"/>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2000">
                <a:solidFill>
                  <a:schemeClr val="bg1">
                    <a:lumMod val="95000"/>
                  </a:schemeClr>
                </a:solidFill>
              </a:endParaRPr>
            </a:p>
          </p:txBody>
        </p:sp>
        <p:sp>
          <p:nvSpPr>
            <p:cNvPr id="35" name="Maryland">
              <a:extLst>
                <a:ext uri="{FF2B5EF4-FFF2-40B4-BE49-F238E27FC236}">
                  <a16:creationId xmlns:a16="http://schemas.microsoft.com/office/drawing/2014/main" id="{9656B212-CB9F-21F0-3961-BE3C2273FF0D}"/>
                </a:ext>
              </a:extLst>
            </p:cNvPr>
            <p:cNvSpPr>
              <a:spLocks/>
            </p:cNvSpPr>
            <p:nvPr/>
          </p:nvSpPr>
          <p:spPr bwMode="auto">
            <a:xfrm>
              <a:off x="8991546" y="2885438"/>
              <a:ext cx="732261" cy="489846"/>
            </a:xfrm>
            <a:custGeom>
              <a:avLst/>
              <a:gdLst>
                <a:gd name="T0" fmla="*/ 156 w 185"/>
                <a:gd name="T1" fmla="*/ 55 h 124"/>
                <a:gd name="T2" fmla="*/ 155 w 185"/>
                <a:gd name="T3" fmla="*/ 3 h 124"/>
                <a:gd name="T4" fmla="*/ 145 w 185"/>
                <a:gd name="T5" fmla="*/ 0 h 124"/>
                <a:gd name="T6" fmla="*/ 0 w 185"/>
                <a:gd name="T7" fmla="*/ 11 h 124"/>
                <a:gd name="T8" fmla="*/ 12 w 185"/>
                <a:gd name="T9" fmla="*/ 7 h 124"/>
                <a:gd name="T10" fmla="*/ 23 w 185"/>
                <a:gd name="T11" fmla="*/ 5 h 124"/>
                <a:gd name="T12" fmla="*/ 40 w 185"/>
                <a:gd name="T13" fmla="*/ 6 h 124"/>
                <a:gd name="T14" fmla="*/ 75 w 185"/>
                <a:gd name="T15" fmla="*/ 5 h 124"/>
                <a:gd name="T16" fmla="*/ 82 w 185"/>
                <a:gd name="T17" fmla="*/ 7 h 124"/>
                <a:gd name="T18" fmla="*/ 79 w 185"/>
                <a:gd name="T19" fmla="*/ 10 h 124"/>
                <a:gd name="T20" fmla="*/ 79 w 185"/>
                <a:gd name="T21" fmla="*/ 12 h 124"/>
                <a:gd name="T22" fmla="*/ 85 w 185"/>
                <a:gd name="T23" fmla="*/ 33 h 124"/>
                <a:gd name="T24" fmla="*/ 81 w 185"/>
                <a:gd name="T25" fmla="*/ 44 h 124"/>
                <a:gd name="T26" fmla="*/ 91 w 185"/>
                <a:gd name="T27" fmla="*/ 52 h 124"/>
                <a:gd name="T28" fmla="*/ 95 w 185"/>
                <a:gd name="T29" fmla="*/ 59 h 124"/>
                <a:gd name="T30" fmla="*/ 95 w 185"/>
                <a:gd name="T31" fmla="*/ 57 h 124"/>
                <a:gd name="T32" fmla="*/ 111 w 185"/>
                <a:gd name="T33" fmla="*/ 65 h 124"/>
                <a:gd name="T34" fmla="*/ 119 w 185"/>
                <a:gd name="T35" fmla="*/ 69 h 124"/>
                <a:gd name="T36" fmla="*/ 126 w 185"/>
                <a:gd name="T37" fmla="*/ 73 h 124"/>
                <a:gd name="T38" fmla="*/ 130 w 185"/>
                <a:gd name="T39" fmla="*/ 65 h 124"/>
                <a:gd name="T40" fmla="*/ 126 w 185"/>
                <a:gd name="T41" fmla="*/ 61 h 124"/>
                <a:gd name="T42" fmla="*/ 126 w 185"/>
                <a:gd name="T43" fmla="*/ 46 h 124"/>
                <a:gd name="T44" fmla="*/ 122 w 185"/>
                <a:gd name="T45" fmla="*/ 22 h 124"/>
                <a:gd name="T46" fmla="*/ 138 w 185"/>
                <a:gd name="T47" fmla="*/ 11 h 124"/>
                <a:gd name="T48" fmla="*/ 150 w 185"/>
                <a:gd name="T49" fmla="*/ 7 h 124"/>
                <a:gd name="T50" fmla="*/ 142 w 185"/>
                <a:gd name="T51" fmla="*/ 18 h 124"/>
                <a:gd name="T52" fmla="*/ 138 w 185"/>
                <a:gd name="T53" fmla="*/ 22 h 124"/>
                <a:gd name="T54" fmla="*/ 138 w 185"/>
                <a:gd name="T55" fmla="*/ 30 h 124"/>
                <a:gd name="T56" fmla="*/ 134 w 185"/>
                <a:gd name="T57" fmla="*/ 38 h 124"/>
                <a:gd name="T58" fmla="*/ 142 w 185"/>
                <a:gd name="T59" fmla="*/ 38 h 124"/>
                <a:gd name="T60" fmla="*/ 138 w 185"/>
                <a:gd name="T61" fmla="*/ 53 h 124"/>
                <a:gd name="T62" fmla="*/ 138 w 185"/>
                <a:gd name="T63" fmla="*/ 61 h 124"/>
                <a:gd name="T64" fmla="*/ 146 w 185"/>
                <a:gd name="T65" fmla="*/ 69 h 124"/>
                <a:gd name="T66" fmla="*/ 154 w 185"/>
                <a:gd name="T67" fmla="*/ 77 h 124"/>
                <a:gd name="T68" fmla="*/ 154 w 185"/>
                <a:gd name="T69" fmla="*/ 85 h 124"/>
                <a:gd name="T70" fmla="*/ 158 w 185"/>
                <a:gd name="T71" fmla="*/ 89 h 124"/>
                <a:gd name="T72" fmla="*/ 146 w 185"/>
                <a:gd name="T73" fmla="*/ 108 h 124"/>
                <a:gd name="T74" fmla="*/ 150 w 185"/>
                <a:gd name="T75" fmla="*/ 124 h 124"/>
                <a:gd name="T76" fmla="*/ 154 w 185"/>
                <a:gd name="T77" fmla="*/ 120 h 124"/>
                <a:gd name="T78" fmla="*/ 173 w 185"/>
                <a:gd name="T79" fmla="*/ 73 h 124"/>
                <a:gd name="T80" fmla="*/ 185 w 185"/>
                <a:gd name="T81" fmla="*/ 57 h 124"/>
                <a:gd name="T82" fmla="*/ 183 w 185"/>
                <a:gd name="T83" fmla="*/ 54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85" h="124">
                  <a:moveTo>
                    <a:pt x="183" y="55"/>
                  </a:moveTo>
                  <a:cubicBezTo>
                    <a:pt x="156" y="55"/>
                    <a:pt x="156" y="55"/>
                    <a:pt x="156" y="55"/>
                  </a:cubicBezTo>
                  <a:cubicBezTo>
                    <a:pt x="156" y="3"/>
                    <a:pt x="156" y="3"/>
                    <a:pt x="156" y="3"/>
                  </a:cubicBezTo>
                  <a:cubicBezTo>
                    <a:pt x="155" y="3"/>
                    <a:pt x="155" y="3"/>
                    <a:pt x="155" y="3"/>
                  </a:cubicBezTo>
                  <a:cubicBezTo>
                    <a:pt x="155" y="3"/>
                    <a:pt x="155" y="3"/>
                    <a:pt x="155" y="3"/>
                  </a:cubicBezTo>
                  <a:cubicBezTo>
                    <a:pt x="150" y="3"/>
                    <a:pt x="146" y="0"/>
                    <a:pt x="145" y="0"/>
                  </a:cubicBezTo>
                  <a:cubicBezTo>
                    <a:pt x="0" y="0"/>
                    <a:pt x="0" y="0"/>
                    <a:pt x="0" y="0"/>
                  </a:cubicBezTo>
                  <a:cubicBezTo>
                    <a:pt x="0" y="11"/>
                    <a:pt x="0" y="11"/>
                    <a:pt x="0" y="11"/>
                  </a:cubicBezTo>
                  <a:cubicBezTo>
                    <a:pt x="2" y="11"/>
                    <a:pt x="2" y="11"/>
                    <a:pt x="2" y="11"/>
                  </a:cubicBezTo>
                  <a:cubicBezTo>
                    <a:pt x="8" y="9"/>
                    <a:pt x="12" y="7"/>
                    <a:pt x="12" y="7"/>
                  </a:cubicBezTo>
                  <a:cubicBezTo>
                    <a:pt x="17" y="5"/>
                    <a:pt x="17" y="5"/>
                    <a:pt x="17" y="5"/>
                  </a:cubicBezTo>
                  <a:cubicBezTo>
                    <a:pt x="23" y="5"/>
                    <a:pt x="23" y="5"/>
                    <a:pt x="23" y="5"/>
                  </a:cubicBezTo>
                  <a:cubicBezTo>
                    <a:pt x="32" y="6"/>
                    <a:pt x="32" y="6"/>
                    <a:pt x="32" y="6"/>
                  </a:cubicBezTo>
                  <a:cubicBezTo>
                    <a:pt x="40" y="6"/>
                    <a:pt x="40" y="6"/>
                    <a:pt x="40" y="6"/>
                  </a:cubicBezTo>
                  <a:cubicBezTo>
                    <a:pt x="62" y="3"/>
                    <a:pt x="62" y="3"/>
                    <a:pt x="62" y="3"/>
                  </a:cubicBezTo>
                  <a:cubicBezTo>
                    <a:pt x="75" y="5"/>
                    <a:pt x="75" y="5"/>
                    <a:pt x="75" y="5"/>
                  </a:cubicBezTo>
                  <a:cubicBezTo>
                    <a:pt x="76" y="5"/>
                    <a:pt x="79" y="6"/>
                    <a:pt x="82" y="7"/>
                  </a:cubicBezTo>
                  <a:cubicBezTo>
                    <a:pt x="82" y="7"/>
                    <a:pt x="82" y="7"/>
                    <a:pt x="82" y="7"/>
                  </a:cubicBezTo>
                  <a:cubicBezTo>
                    <a:pt x="82" y="7"/>
                    <a:pt x="82" y="8"/>
                    <a:pt x="79" y="10"/>
                  </a:cubicBezTo>
                  <a:cubicBezTo>
                    <a:pt x="79" y="10"/>
                    <a:pt x="79" y="10"/>
                    <a:pt x="79" y="10"/>
                  </a:cubicBezTo>
                  <a:cubicBezTo>
                    <a:pt x="79" y="11"/>
                    <a:pt x="79" y="11"/>
                    <a:pt x="79" y="11"/>
                  </a:cubicBezTo>
                  <a:cubicBezTo>
                    <a:pt x="79" y="12"/>
                    <a:pt x="79" y="12"/>
                    <a:pt x="79" y="12"/>
                  </a:cubicBezTo>
                  <a:cubicBezTo>
                    <a:pt x="79" y="27"/>
                    <a:pt x="79" y="27"/>
                    <a:pt x="79" y="27"/>
                  </a:cubicBezTo>
                  <a:cubicBezTo>
                    <a:pt x="85" y="33"/>
                    <a:pt x="85" y="33"/>
                    <a:pt x="85" y="33"/>
                  </a:cubicBezTo>
                  <a:cubicBezTo>
                    <a:pt x="85" y="39"/>
                    <a:pt x="85" y="39"/>
                    <a:pt x="85" y="39"/>
                  </a:cubicBezTo>
                  <a:cubicBezTo>
                    <a:pt x="81" y="44"/>
                    <a:pt x="81" y="44"/>
                    <a:pt x="81" y="44"/>
                  </a:cubicBezTo>
                  <a:cubicBezTo>
                    <a:pt x="85" y="48"/>
                    <a:pt x="85" y="48"/>
                    <a:pt x="85" y="48"/>
                  </a:cubicBezTo>
                  <a:cubicBezTo>
                    <a:pt x="91" y="52"/>
                    <a:pt x="91" y="52"/>
                    <a:pt x="91" y="52"/>
                  </a:cubicBezTo>
                  <a:cubicBezTo>
                    <a:pt x="95" y="57"/>
                    <a:pt x="95" y="57"/>
                    <a:pt x="95" y="57"/>
                  </a:cubicBezTo>
                  <a:cubicBezTo>
                    <a:pt x="95" y="59"/>
                    <a:pt x="95" y="59"/>
                    <a:pt x="95" y="59"/>
                  </a:cubicBezTo>
                  <a:cubicBezTo>
                    <a:pt x="95" y="59"/>
                    <a:pt x="95" y="59"/>
                    <a:pt x="95" y="59"/>
                  </a:cubicBezTo>
                  <a:cubicBezTo>
                    <a:pt x="95" y="57"/>
                    <a:pt x="95" y="57"/>
                    <a:pt x="95" y="57"/>
                  </a:cubicBezTo>
                  <a:cubicBezTo>
                    <a:pt x="99" y="61"/>
                    <a:pt x="99" y="61"/>
                    <a:pt x="99" y="61"/>
                  </a:cubicBezTo>
                  <a:cubicBezTo>
                    <a:pt x="111" y="65"/>
                    <a:pt x="111" y="65"/>
                    <a:pt x="111" y="65"/>
                  </a:cubicBezTo>
                  <a:cubicBezTo>
                    <a:pt x="115" y="65"/>
                    <a:pt x="115" y="65"/>
                    <a:pt x="115" y="65"/>
                  </a:cubicBezTo>
                  <a:cubicBezTo>
                    <a:pt x="119" y="69"/>
                    <a:pt x="119" y="69"/>
                    <a:pt x="119" y="69"/>
                  </a:cubicBezTo>
                  <a:cubicBezTo>
                    <a:pt x="122" y="69"/>
                    <a:pt x="122" y="69"/>
                    <a:pt x="122" y="69"/>
                  </a:cubicBezTo>
                  <a:cubicBezTo>
                    <a:pt x="126" y="73"/>
                    <a:pt x="126" y="73"/>
                    <a:pt x="126" y="73"/>
                  </a:cubicBezTo>
                  <a:cubicBezTo>
                    <a:pt x="130" y="77"/>
                    <a:pt x="130" y="77"/>
                    <a:pt x="130" y="77"/>
                  </a:cubicBezTo>
                  <a:cubicBezTo>
                    <a:pt x="130" y="65"/>
                    <a:pt x="130" y="65"/>
                    <a:pt x="130" y="65"/>
                  </a:cubicBezTo>
                  <a:cubicBezTo>
                    <a:pt x="122" y="61"/>
                    <a:pt x="122" y="61"/>
                    <a:pt x="122" y="61"/>
                  </a:cubicBezTo>
                  <a:cubicBezTo>
                    <a:pt x="126" y="61"/>
                    <a:pt x="126" y="61"/>
                    <a:pt x="126" y="61"/>
                  </a:cubicBezTo>
                  <a:cubicBezTo>
                    <a:pt x="126" y="57"/>
                    <a:pt x="126" y="57"/>
                    <a:pt x="126" y="57"/>
                  </a:cubicBezTo>
                  <a:cubicBezTo>
                    <a:pt x="126" y="46"/>
                    <a:pt x="126" y="46"/>
                    <a:pt x="126" y="46"/>
                  </a:cubicBezTo>
                  <a:cubicBezTo>
                    <a:pt x="126" y="26"/>
                    <a:pt x="126" y="26"/>
                    <a:pt x="126" y="26"/>
                  </a:cubicBezTo>
                  <a:cubicBezTo>
                    <a:pt x="122" y="22"/>
                    <a:pt x="122" y="22"/>
                    <a:pt x="122" y="22"/>
                  </a:cubicBezTo>
                  <a:cubicBezTo>
                    <a:pt x="130" y="18"/>
                    <a:pt x="130" y="18"/>
                    <a:pt x="130" y="18"/>
                  </a:cubicBezTo>
                  <a:cubicBezTo>
                    <a:pt x="138" y="11"/>
                    <a:pt x="138" y="11"/>
                    <a:pt x="138" y="11"/>
                  </a:cubicBezTo>
                  <a:cubicBezTo>
                    <a:pt x="146" y="3"/>
                    <a:pt x="146" y="3"/>
                    <a:pt x="146" y="3"/>
                  </a:cubicBezTo>
                  <a:cubicBezTo>
                    <a:pt x="150" y="7"/>
                    <a:pt x="150" y="7"/>
                    <a:pt x="150" y="7"/>
                  </a:cubicBezTo>
                  <a:cubicBezTo>
                    <a:pt x="146" y="14"/>
                    <a:pt x="146" y="14"/>
                    <a:pt x="146" y="14"/>
                  </a:cubicBezTo>
                  <a:cubicBezTo>
                    <a:pt x="142" y="18"/>
                    <a:pt x="142" y="18"/>
                    <a:pt x="142" y="18"/>
                  </a:cubicBezTo>
                  <a:cubicBezTo>
                    <a:pt x="138" y="18"/>
                    <a:pt x="138" y="18"/>
                    <a:pt x="138" y="18"/>
                  </a:cubicBezTo>
                  <a:cubicBezTo>
                    <a:pt x="138" y="22"/>
                    <a:pt x="138" y="22"/>
                    <a:pt x="138" y="22"/>
                  </a:cubicBezTo>
                  <a:cubicBezTo>
                    <a:pt x="138" y="26"/>
                    <a:pt x="138" y="26"/>
                    <a:pt x="138" y="26"/>
                  </a:cubicBezTo>
                  <a:cubicBezTo>
                    <a:pt x="138" y="30"/>
                    <a:pt x="138" y="30"/>
                    <a:pt x="138" y="30"/>
                  </a:cubicBezTo>
                  <a:cubicBezTo>
                    <a:pt x="134" y="34"/>
                    <a:pt x="134" y="34"/>
                    <a:pt x="134" y="34"/>
                  </a:cubicBezTo>
                  <a:cubicBezTo>
                    <a:pt x="134" y="38"/>
                    <a:pt x="134" y="38"/>
                    <a:pt x="134" y="38"/>
                  </a:cubicBezTo>
                  <a:cubicBezTo>
                    <a:pt x="138" y="38"/>
                    <a:pt x="138" y="38"/>
                    <a:pt x="138" y="38"/>
                  </a:cubicBezTo>
                  <a:cubicBezTo>
                    <a:pt x="142" y="38"/>
                    <a:pt x="142" y="38"/>
                    <a:pt x="142" y="38"/>
                  </a:cubicBezTo>
                  <a:cubicBezTo>
                    <a:pt x="142" y="50"/>
                    <a:pt x="142" y="50"/>
                    <a:pt x="142" y="50"/>
                  </a:cubicBezTo>
                  <a:cubicBezTo>
                    <a:pt x="138" y="53"/>
                    <a:pt x="138" y="53"/>
                    <a:pt x="138" y="53"/>
                  </a:cubicBezTo>
                  <a:cubicBezTo>
                    <a:pt x="134" y="57"/>
                    <a:pt x="134" y="57"/>
                    <a:pt x="134" y="57"/>
                  </a:cubicBezTo>
                  <a:cubicBezTo>
                    <a:pt x="138" y="61"/>
                    <a:pt x="138" y="61"/>
                    <a:pt x="138" y="61"/>
                  </a:cubicBezTo>
                  <a:cubicBezTo>
                    <a:pt x="142" y="69"/>
                    <a:pt x="142" y="69"/>
                    <a:pt x="142" y="69"/>
                  </a:cubicBezTo>
                  <a:cubicBezTo>
                    <a:pt x="146" y="69"/>
                    <a:pt x="146" y="69"/>
                    <a:pt x="146" y="69"/>
                  </a:cubicBezTo>
                  <a:cubicBezTo>
                    <a:pt x="150" y="69"/>
                    <a:pt x="150" y="69"/>
                    <a:pt x="150" y="69"/>
                  </a:cubicBezTo>
                  <a:cubicBezTo>
                    <a:pt x="154" y="77"/>
                    <a:pt x="154" y="77"/>
                    <a:pt x="154" y="77"/>
                  </a:cubicBezTo>
                  <a:cubicBezTo>
                    <a:pt x="154" y="81"/>
                    <a:pt x="154" y="81"/>
                    <a:pt x="154" y="81"/>
                  </a:cubicBezTo>
                  <a:cubicBezTo>
                    <a:pt x="154" y="85"/>
                    <a:pt x="154" y="85"/>
                    <a:pt x="154" y="85"/>
                  </a:cubicBezTo>
                  <a:cubicBezTo>
                    <a:pt x="158" y="85"/>
                    <a:pt x="158" y="85"/>
                    <a:pt x="158" y="85"/>
                  </a:cubicBezTo>
                  <a:cubicBezTo>
                    <a:pt x="158" y="89"/>
                    <a:pt x="158" y="89"/>
                    <a:pt x="158" y="89"/>
                  </a:cubicBezTo>
                  <a:cubicBezTo>
                    <a:pt x="154" y="89"/>
                    <a:pt x="154" y="89"/>
                    <a:pt x="154" y="89"/>
                  </a:cubicBezTo>
                  <a:cubicBezTo>
                    <a:pt x="146" y="108"/>
                    <a:pt x="146" y="108"/>
                    <a:pt x="146" y="108"/>
                  </a:cubicBezTo>
                  <a:cubicBezTo>
                    <a:pt x="146" y="124"/>
                    <a:pt x="146" y="124"/>
                    <a:pt x="146" y="124"/>
                  </a:cubicBezTo>
                  <a:cubicBezTo>
                    <a:pt x="150" y="124"/>
                    <a:pt x="150" y="124"/>
                    <a:pt x="150" y="124"/>
                  </a:cubicBezTo>
                  <a:cubicBezTo>
                    <a:pt x="154" y="124"/>
                    <a:pt x="154" y="124"/>
                    <a:pt x="154" y="124"/>
                  </a:cubicBezTo>
                  <a:cubicBezTo>
                    <a:pt x="154" y="120"/>
                    <a:pt x="154" y="120"/>
                    <a:pt x="154" y="120"/>
                  </a:cubicBezTo>
                  <a:cubicBezTo>
                    <a:pt x="173" y="81"/>
                    <a:pt x="173" y="81"/>
                    <a:pt x="173" y="81"/>
                  </a:cubicBezTo>
                  <a:cubicBezTo>
                    <a:pt x="173" y="73"/>
                    <a:pt x="173" y="73"/>
                    <a:pt x="173" y="73"/>
                  </a:cubicBezTo>
                  <a:cubicBezTo>
                    <a:pt x="177" y="65"/>
                    <a:pt x="177" y="65"/>
                    <a:pt x="177" y="65"/>
                  </a:cubicBezTo>
                  <a:cubicBezTo>
                    <a:pt x="185" y="57"/>
                    <a:pt x="185" y="57"/>
                    <a:pt x="185" y="57"/>
                  </a:cubicBezTo>
                  <a:cubicBezTo>
                    <a:pt x="183" y="54"/>
                    <a:pt x="183" y="54"/>
                    <a:pt x="183" y="54"/>
                  </a:cubicBezTo>
                  <a:cubicBezTo>
                    <a:pt x="183" y="54"/>
                    <a:pt x="183" y="54"/>
                    <a:pt x="183" y="54"/>
                  </a:cubicBezTo>
                  <a:lnTo>
                    <a:pt x="183" y="55"/>
                  </a:lnTo>
                  <a:close/>
                </a:path>
              </a:pathLst>
            </a:custGeom>
            <a:solidFill>
              <a:srgbClr val="808080"/>
            </a:solidFill>
            <a:ln w="19050"/>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2000">
                <a:solidFill>
                  <a:schemeClr val="bg1">
                    <a:lumMod val="95000"/>
                  </a:schemeClr>
                </a:solidFill>
              </a:endParaRPr>
            </a:p>
          </p:txBody>
        </p:sp>
        <p:sp>
          <p:nvSpPr>
            <p:cNvPr id="36" name="Maine">
              <a:extLst>
                <a:ext uri="{FF2B5EF4-FFF2-40B4-BE49-F238E27FC236}">
                  <a16:creationId xmlns:a16="http://schemas.microsoft.com/office/drawing/2014/main" id="{BF52D551-12C1-C938-8528-AC79A26D923C}"/>
                </a:ext>
              </a:extLst>
            </p:cNvPr>
            <p:cNvSpPr>
              <a:spLocks/>
            </p:cNvSpPr>
            <p:nvPr/>
          </p:nvSpPr>
          <p:spPr bwMode="auto">
            <a:xfrm>
              <a:off x="10360774" y="1242030"/>
              <a:ext cx="596843" cy="894428"/>
            </a:xfrm>
            <a:custGeom>
              <a:avLst/>
              <a:gdLst>
                <a:gd name="T0" fmla="*/ 147 w 151"/>
                <a:gd name="T1" fmla="*/ 137 h 226"/>
                <a:gd name="T2" fmla="*/ 143 w 151"/>
                <a:gd name="T3" fmla="*/ 129 h 226"/>
                <a:gd name="T4" fmla="*/ 136 w 151"/>
                <a:gd name="T5" fmla="*/ 125 h 226"/>
                <a:gd name="T6" fmla="*/ 128 w 151"/>
                <a:gd name="T7" fmla="*/ 113 h 226"/>
                <a:gd name="T8" fmla="*/ 128 w 151"/>
                <a:gd name="T9" fmla="*/ 102 h 226"/>
                <a:gd name="T10" fmla="*/ 120 w 151"/>
                <a:gd name="T11" fmla="*/ 24 h 226"/>
                <a:gd name="T12" fmla="*/ 93 w 151"/>
                <a:gd name="T13" fmla="*/ 4 h 226"/>
                <a:gd name="T14" fmla="*/ 77 w 151"/>
                <a:gd name="T15" fmla="*/ 16 h 226"/>
                <a:gd name="T16" fmla="*/ 65 w 151"/>
                <a:gd name="T17" fmla="*/ 4 h 226"/>
                <a:gd name="T18" fmla="*/ 54 w 151"/>
                <a:gd name="T19" fmla="*/ 0 h 226"/>
                <a:gd name="T20" fmla="*/ 18 w 151"/>
                <a:gd name="T21" fmla="*/ 74 h 226"/>
                <a:gd name="T22" fmla="*/ 7 w 151"/>
                <a:gd name="T23" fmla="*/ 109 h 226"/>
                <a:gd name="T24" fmla="*/ 7 w 151"/>
                <a:gd name="T25" fmla="*/ 117 h 226"/>
                <a:gd name="T26" fmla="*/ 3 w 151"/>
                <a:gd name="T27" fmla="*/ 121 h 226"/>
                <a:gd name="T28" fmla="*/ 1 w 151"/>
                <a:gd name="T29" fmla="*/ 123 h 226"/>
                <a:gd name="T30" fmla="*/ 1 w 151"/>
                <a:gd name="T31" fmla="*/ 153 h 226"/>
                <a:gd name="T32" fmla="*/ 2 w 151"/>
                <a:gd name="T33" fmla="*/ 165 h 226"/>
                <a:gd name="T34" fmla="*/ 9 w 151"/>
                <a:gd name="T35" fmla="*/ 218 h 226"/>
                <a:gd name="T36" fmla="*/ 14 w 151"/>
                <a:gd name="T37" fmla="*/ 226 h 226"/>
                <a:gd name="T38" fmla="*/ 26 w 151"/>
                <a:gd name="T39" fmla="*/ 207 h 226"/>
                <a:gd name="T40" fmla="*/ 38 w 151"/>
                <a:gd name="T41" fmla="*/ 199 h 226"/>
                <a:gd name="T42" fmla="*/ 46 w 151"/>
                <a:gd name="T43" fmla="*/ 199 h 226"/>
                <a:gd name="T44" fmla="*/ 50 w 151"/>
                <a:gd name="T45" fmla="*/ 195 h 226"/>
                <a:gd name="T46" fmla="*/ 54 w 151"/>
                <a:gd name="T47" fmla="*/ 199 h 226"/>
                <a:gd name="T48" fmla="*/ 57 w 151"/>
                <a:gd name="T49" fmla="*/ 191 h 226"/>
                <a:gd name="T50" fmla="*/ 65 w 151"/>
                <a:gd name="T51" fmla="*/ 191 h 226"/>
                <a:gd name="T52" fmla="*/ 69 w 151"/>
                <a:gd name="T53" fmla="*/ 180 h 226"/>
                <a:gd name="T54" fmla="*/ 73 w 151"/>
                <a:gd name="T55" fmla="*/ 168 h 226"/>
                <a:gd name="T56" fmla="*/ 81 w 151"/>
                <a:gd name="T57" fmla="*/ 164 h 226"/>
                <a:gd name="T58" fmla="*/ 85 w 151"/>
                <a:gd name="T59" fmla="*/ 172 h 226"/>
                <a:gd name="T60" fmla="*/ 93 w 151"/>
                <a:gd name="T61" fmla="*/ 172 h 226"/>
                <a:gd name="T62" fmla="*/ 100 w 151"/>
                <a:gd name="T63" fmla="*/ 176 h 226"/>
                <a:gd name="T64" fmla="*/ 108 w 151"/>
                <a:gd name="T65" fmla="*/ 168 h 226"/>
                <a:gd name="T66" fmla="*/ 116 w 151"/>
                <a:gd name="T67" fmla="*/ 164 h 226"/>
                <a:gd name="T68" fmla="*/ 132 w 151"/>
                <a:gd name="T69" fmla="*/ 160 h 226"/>
                <a:gd name="T70" fmla="*/ 139 w 151"/>
                <a:gd name="T71" fmla="*/ 156 h 226"/>
                <a:gd name="T72" fmla="*/ 147 w 151"/>
                <a:gd name="T73" fmla="*/ 152 h 226"/>
                <a:gd name="T74" fmla="*/ 151 w 151"/>
                <a:gd name="T75" fmla="*/ 145 h 226"/>
                <a:gd name="T76" fmla="*/ 147 w 151"/>
                <a:gd name="T77" fmla="*/ 141 h 2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51" h="226">
                  <a:moveTo>
                    <a:pt x="147" y="141"/>
                  </a:moveTo>
                  <a:cubicBezTo>
                    <a:pt x="147" y="137"/>
                    <a:pt x="147" y="137"/>
                    <a:pt x="147" y="137"/>
                  </a:cubicBezTo>
                  <a:cubicBezTo>
                    <a:pt x="147" y="129"/>
                    <a:pt x="147" y="129"/>
                    <a:pt x="147" y="129"/>
                  </a:cubicBezTo>
                  <a:cubicBezTo>
                    <a:pt x="143" y="129"/>
                    <a:pt x="143" y="129"/>
                    <a:pt x="143" y="129"/>
                  </a:cubicBezTo>
                  <a:cubicBezTo>
                    <a:pt x="136" y="129"/>
                    <a:pt x="136" y="129"/>
                    <a:pt x="136" y="129"/>
                  </a:cubicBezTo>
                  <a:cubicBezTo>
                    <a:pt x="136" y="125"/>
                    <a:pt x="136" y="125"/>
                    <a:pt x="136" y="125"/>
                  </a:cubicBezTo>
                  <a:cubicBezTo>
                    <a:pt x="132" y="121"/>
                    <a:pt x="132" y="121"/>
                    <a:pt x="132" y="121"/>
                  </a:cubicBezTo>
                  <a:cubicBezTo>
                    <a:pt x="128" y="113"/>
                    <a:pt x="128" y="113"/>
                    <a:pt x="128" y="113"/>
                  </a:cubicBezTo>
                  <a:cubicBezTo>
                    <a:pt x="128" y="106"/>
                    <a:pt x="128" y="106"/>
                    <a:pt x="128" y="106"/>
                  </a:cubicBezTo>
                  <a:cubicBezTo>
                    <a:pt x="128" y="102"/>
                    <a:pt x="128" y="102"/>
                    <a:pt x="128" y="102"/>
                  </a:cubicBezTo>
                  <a:cubicBezTo>
                    <a:pt x="120" y="98"/>
                    <a:pt x="120" y="98"/>
                    <a:pt x="120" y="98"/>
                  </a:cubicBezTo>
                  <a:cubicBezTo>
                    <a:pt x="120" y="24"/>
                    <a:pt x="120" y="24"/>
                    <a:pt x="120" y="24"/>
                  </a:cubicBezTo>
                  <a:cubicBezTo>
                    <a:pt x="97" y="4"/>
                    <a:pt x="97" y="4"/>
                    <a:pt x="97" y="4"/>
                  </a:cubicBezTo>
                  <a:cubicBezTo>
                    <a:pt x="93" y="4"/>
                    <a:pt x="93" y="4"/>
                    <a:pt x="93" y="4"/>
                  </a:cubicBezTo>
                  <a:cubicBezTo>
                    <a:pt x="89" y="12"/>
                    <a:pt x="89" y="12"/>
                    <a:pt x="89" y="12"/>
                  </a:cubicBezTo>
                  <a:cubicBezTo>
                    <a:pt x="77" y="16"/>
                    <a:pt x="77" y="16"/>
                    <a:pt x="77" y="16"/>
                  </a:cubicBezTo>
                  <a:cubicBezTo>
                    <a:pt x="69" y="12"/>
                    <a:pt x="69" y="12"/>
                    <a:pt x="69" y="12"/>
                  </a:cubicBezTo>
                  <a:cubicBezTo>
                    <a:pt x="65" y="4"/>
                    <a:pt x="65" y="4"/>
                    <a:pt x="65" y="4"/>
                  </a:cubicBezTo>
                  <a:cubicBezTo>
                    <a:pt x="57" y="0"/>
                    <a:pt x="57" y="0"/>
                    <a:pt x="57" y="0"/>
                  </a:cubicBezTo>
                  <a:cubicBezTo>
                    <a:pt x="54" y="0"/>
                    <a:pt x="54" y="0"/>
                    <a:pt x="54" y="0"/>
                  </a:cubicBezTo>
                  <a:cubicBezTo>
                    <a:pt x="50" y="4"/>
                    <a:pt x="50" y="4"/>
                    <a:pt x="50" y="4"/>
                  </a:cubicBezTo>
                  <a:cubicBezTo>
                    <a:pt x="18" y="74"/>
                    <a:pt x="18" y="74"/>
                    <a:pt x="18" y="74"/>
                  </a:cubicBezTo>
                  <a:cubicBezTo>
                    <a:pt x="18" y="102"/>
                    <a:pt x="18" y="102"/>
                    <a:pt x="18" y="102"/>
                  </a:cubicBezTo>
                  <a:cubicBezTo>
                    <a:pt x="7" y="109"/>
                    <a:pt x="7" y="109"/>
                    <a:pt x="7" y="109"/>
                  </a:cubicBezTo>
                  <a:cubicBezTo>
                    <a:pt x="7" y="113"/>
                    <a:pt x="7" y="113"/>
                    <a:pt x="7" y="113"/>
                  </a:cubicBezTo>
                  <a:cubicBezTo>
                    <a:pt x="7" y="117"/>
                    <a:pt x="7" y="117"/>
                    <a:pt x="7" y="117"/>
                  </a:cubicBezTo>
                  <a:cubicBezTo>
                    <a:pt x="3" y="117"/>
                    <a:pt x="3" y="117"/>
                    <a:pt x="3" y="117"/>
                  </a:cubicBezTo>
                  <a:cubicBezTo>
                    <a:pt x="3" y="121"/>
                    <a:pt x="3" y="121"/>
                    <a:pt x="3" y="121"/>
                  </a:cubicBezTo>
                  <a:cubicBezTo>
                    <a:pt x="1" y="120"/>
                    <a:pt x="1" y="120"/>
                    <a:pt x="1" y="120"/>
                  </a:cubicBezTo>
                  <a:cubicBezTo>
                    <a:pt x="1" y="123"/>
                    <a:pt x="1" y="123"/>
                    <a:pt x="1" y="123"/>
                  </a:cubicBezTo>
                  <a:cubicBezTo>
                    <a:pt x="1" y="124"/>
                    <a:pt x="0" y="131"/>
                    <a:pt x="1" y="134"/>
                  </a:cubicBezTo>
                  <a:cubicBezTo>
                    <a:pt x="2" y="137"/>
                    <a:pt x="1" y="151"/>
                    <a:pt x="1" y="153"/>
                  </a:cubicBezTo>
                  <a:cubicBezTo>
                    <a:pt x="2" y="159"/>
                    <a:pt x="2" y="159"/>
                    <a:pt x="2" y="159"/>
                  </a:cubicBezTo>
                  <a:cubicBezTo>
                    <a:pt x="2" y="165"/>
                    <a:pt x="2" y="165"/>
                    <a:pt x="2" y="165"/>
                  </a:cubicBezTo>
                  <a:cubicBezTo>
                    <a:pt x="9" y="192"/>
                    <a:pt x="9" y="192"/>
                    <a:pt x="9" y="192"/>
                  </a:cubicBezTo>
                  <a:cubicBezTo>
                    <a:pt x="9" y="218"/>
                    <a:pt x="9" y="218"/>
                    <a:pt x="9" y="218"/>
                  </a:cubicBezTo>
                  <a:cubicBezTo>
                    <a:pt x="13" y="225"/>
                    <a:pt x="13" y="225"/>
                    <a:pt x="13" y="225"/>
                  </a:cubicBezTo>
                  <a:cubicBezTo>
                    <a:pt x="14" y="226"/>
                    <a:pt x="14" y="226"/>
                    <a:pt x="14" y="226"/>
                  </a:cubicBezTo>
                  <a:cubicBezTo>
                    <a:pt x="22" y="215"/>
                    <a:pt x="22" y="215"/>
                    <a:pt x="22" y="215"/>
                  </a:cubicBezTo>
                  <a:cubicBezTo>
                    <a:pt x="26" y="207"/>
                    <a:pt x="26" y="207"/>
                    <a:pt x="26" y="207"/>
                  </a:cubicBezTo>
                  <a:cubicBezTo>
                    <a:pt x="30" y="199"/>
                    <a:pt x="30" y="199"/>
                    <a:pt x="30" y="199"/>
                  </a:cubicBezTo>
                  <a:cubicBezTo>
                    <a:pt x="38" y="199"/>
                    <a:pt x="38" y="199"/>
                    <a:pt x="38" y="199"/>
                  </a:cubicBezTo>
                  <a:cubicBezTo>
                    <a:pt x="42" y="203"/>
                    <a:pt x="42" y="203"/>
                    <a:pt x="42" y="203"/>
                  </a:cubicBezTo>
                  <a:cubicBezTo>
                    <a:pt x="46" y="199"/>
                    <a:pt x="46" y="199"/>
                    <a:pt x="46" y="199"/>
                  </a:cubicBezTo>
                  <a:cubicBezTo>
                    <a:pt x="46" y="195"/>
                    <a:pt x="46" y="195"/>
                    <a:pt x="46" y="195"/>
                  </a:cubicBezTo>
                  <a:cubicBezTo>
                    <a:pt x="50" y="195"/>
                    <a:pt x="50" y="195"/>
                    <a:pt x="50" y="195"/>
                  </a:cubicBezTo>
                  <a:cubicBezTo>
                    <a:pt x="50" y="199"/>
                    <a:pt x="50" y="199"/>
                    <a:pt x="50" y="199"/>
                  </a:cubicBezTo>
                  <a:cubicBezTo>
                    <a:pt x="54" y="199"/>
                    <a:pt x="54" y="199"/>
                    <a:pt x="54" y="199"/>
                  </a:cubicBezTo>
                  <a:cubicBezTo>
                    <a:pt x="57" y="195"/>
                    <a:pt x="57" y="195"/>
                    <a:pt x="57" y="195"/>
                  </a:cubicBezTo>
                  <a:cubicBezTo>
                    <a:pt x="57" y="191"/>
                    <a:pt x="57" y="191"/>
                    <a:pt x="57" y="191"/>
                  </a:cubicBezTo>
                  <a:cubicBezTo>
                    <a:pt x="61" y="187"/>
                    <a:pt x="61" y="187"/>
                    <a:pt x="61" y="187"/>
                  </a:cubicBezTo>
                  <a:cubicBezTo>
                    <a:pt x="65" y="191"/>
                    <a:pt x="65" y="191"/>
                    <a:pt x="65" y="191"/>
                  </a:cubicBezTo>
                  <a:cubicBezTo>
                    <a:pt x="69" y="184"/>
                    <a:pt x="69" y="184"/>
                    <a:pt x="69" y="184"/>
                  </a:cubicBezTo>
                  <a:cubicBezTo>
                    <a:pt x="69" y="180"/>
                    <a:pt x="69" y="180"/>
                    <a:pt x="69" y="180"/>
                  </a:cubicBezTo>
                  <a:cubicBezTo>
                    <a:pt x="73" y="172"/>
                    <a:pt x="73" y="172"/>
                    <a:pt x="73" y="172"/>
                  </a:cubicBezTo>
                  <a:cubicBezTo>
                    <a:pt x="73" y="168"/>
                    <a:pt x="73" y="168"/>
                    <a:pt x="73" y="168"/>
                  </a:cubicBezTo>
                  <a:cubicBezTo>
                    <a:pt x="77" y="164"/>
                    <a:pt x="77" y="164"/>
                    <a:pt x="77" y="164"/>
                  </a:cubicBezTo>
                  <a:cubicBezTo>
                    <a:pt x="81" y="164"/>
                    <a:pt x="81" y="164"/>
                    <a:pt x="81" y="164"/>
                  </a:cubicBezTo>
                  <a:cubicBezTo>
                    <a:pt x="85" y="168"/>
                    <a:pt x="85" y="168"/>
                    <a:pt x="85" y="168"/>
                  </a:cubicBezTo>
                  <a:cubicBezTo>
                    <a:pt x="85" y="172"/>
                    <a:pt x="85" y="172"/>
                    <a:pt x="85" y="172"/>
                  </a:cubicBezTo>
                  <a:cubicBezTo>
                    <a:pt x="89" y="172"/>
                    <a:pt x="89" y="172"/>
                    <a:pt x="89" y="172"/>
                  </a:cubicBezTo>
                  <a:cubicBezTo>
                    <a:pt x="93" y="172"/>
                    <a:pt x="93" y="172"/>
                    <a:pt x="93" y="172"/>
                  </a:cubicBezTo>
                  <a:cubicBezTo>
                    <a:pt x="97" y="176"/>
                    <a:pt x="97" y="176"/>
                    <a:pt x="97" y="176"/>
                  </a:cubicBezTo>
                  <a:cubicBezTo>
                    <a:pt x="100" y="176"/>
                    <a:pt x="100" y="176"/>
                    <a:pt x="100" y="176"/>
                  </a:cubicBezTo>
                  <a:cubicBezTo>
                    <a:pt x="104" y="172"/>
                    <a:pt x="104" y="172"/>
                    <a:pt x="104" y="172"/>
                  </a:cubicBezTo>
                  <a:cubicBezTo>
                    <a:pt x="108" y="168"/>
                    <a:pt x="108" y="168"/>
                    <a:pt x="108" y="168"/>
                  </a:cubicBezTo>
                  <a:cubicBezTo>
                    <a:pt x="112" y="168"/>
                    <a:pt x="112" y="168"/>
                    <a:pt x="112" y="168"/>
                  </a:cubicBezTo>
                  <a:cubicBezTo>
                    <a:pt x="116" y="164"/>
                    <a:pt x="116" y="164"/>
                    <a:pt x="116" y="164"/>
                  </a:cubicBezTo>
                  <a:cubicBezTo>
                    <a:pt x="120" y="160"/>
                    <a:pt x="120" y="160"/>
                    <a:pt x="120" y="160"/>
                  </a:cubicBezTo>
                  <a:cubicBezTo>
                    <a:pt x="132" y="160"/>
                    <a:pt x="132" y="160"/>
                    <a:pt x="132" y="160"/>
                  </a:cubicBezTo>
                  <a:cubicBezTo>
                    <a:pt x="132" y="156"/>
                    <a:pt x="132" y="156"/>
                    <a:pt x="132" y="156"/>
                  </a:cubicBezTo>
                  <a:cubicBezTo>
                    <a:pt x="139" y="156"/>
                    <a:pt x="139" y="156"/>
                    <a:pt x="139" y="156"/>
                  </a:cubicBezTo>
                  <a:cubicBezTo>
                    <a:pt x="139" y="152"/>
                    <a:pt x="139" y="152"/>
                    <a:pt x="139" y="152"/>
                  </a:cubicBezTo>
                  <a:cubicBezTo>
                    <a:pt x="147" y="152"/>
                    <a:pt x="147" y="152"/>
                    <a:pt x="147" y="152"/>
                  </a:cubicBezTo>
                  <a:cubicBezTo>
                    <a:pt x="151" y="148"/>
                    <a:pt x="151" y="148"/>
                    <a:pt x="151" y="148"/>
                  </a:cubicBezTo>
                  <a:cubicBezTo>
                    <a:pt x="151" y="145"/>
                    <a:pt x="151" y="145"/>
                    <a:pt x="151" y="145"/>
                  </a:cubicBezTo>
                  <a:cubicBezTo>
                    <a:pt x="147" y="145"/>
                    <a:pt x="147" y="145"/>
                    <a:pt x="147" y="145"/>
                  </a:cubicBezTo>
                  <a:lnTo>
                    <a:pt x="147" y="141"/>
                  </a:lnTo>
                  <a:close/>
                </a:path>
              </a:pathLst>
            </a:custGeom>
            <a:solidFill>
              <a:srgbClr val="663333"/>
            </a:solidFill>
            <a:ln w="19050"/>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GB" sz="1600" b="1" dirty="0">
                  <a:solidFill>
                    <a:schemeClr val="bg1">
                      <a:lumMod val="95000"/>
                    </a:schemeClr>
                  </a:solidFill>
                </a:rPr>
                <a:t> ME</a:t>
              </a:r>
            </a:p>
          </p:txBody>
        </p:sp>
        <p:sp>
          <p:nvSpPr>
            <p:cNvPr id="37" name="Louisiana">
              <a:extLst>
                <a:ext uri="{FF2B5EF4-FFF2-40B4-BE49-F238E27FC236}">
                  <a16:creationId xmlns:a16="http://schemas.microsoft.com/office/drawing/2014/main" id="{064515AE-1996-E55D-BEFC-F04D30E97EFA}"/>
                </a:ext>
              </a:extLst>
            </p:cNvPr>
            <p:cNvSpPr>
              <a:spLocks/>
            </p:cNvSpPr>
            <p:nvPr/>
          </p:nvSpPr>
          <p:spPr bwMode="auto">
            <a:xfrm>
              <a:off x="6773029" y="4033984"/>
              <a:ext cx="760682" cy="822539"/>
            </a:xfrm>
            <a:custGeom>
              <a:avLst/>
              <a:gdLst>
                <a:gd name="T0" fmla="*/ 145 w 192"/>
                <a:gd name="T1" fmla="*/ 144 h 208"/>
                <a:gd name="T2" fmla="*/ 150 w 192"/>
                <a:gd name="T3" fmla="*/ 133 h 208"/>
                <a:gd name="T4" fmla="*/ 148 w 192"/>
                <a:gd name="T5" fmla="*/ 120 h 208"/>
                <a:gd name="T6" fmla="*/ 144 w 192"/>
                <a:gd name="T7" fmla="*/ 117 h 208"/>
                <a:gd name="T8" fmla="*/ 149 w 192"/>
                <a:gd name="T9" fmla="*/ 103 h 208"/>
                <a:gd name="T10" fmla="*/ 148 w 192"/>
                <a:gd name="T11" fmla="*/ 95 h 208"/>
                <a:gd name="T12" fmla="*/ 89 w 192"/>
                <a:gd name="T13" fmla="*/ 71 h 208"/>
                <a:gd name="T14" fmla="*/ 103 w 192"/>
                <a:gd name="T15" fmla="*/ 0 h 208"/>
                <a:gd name="T16" fmla="*/ 103 w 192"/>
                <a:gd name="T17" fmla="*/ 0 h 208"/>
                <a:gd name="T18" fmla="*/ 0 w 192"/>
                <a:gd name="T19" fmla="*/ 36 h 208"/>
                <a:gd name="T20" fmla="*/ 4 w 192"/>
                <a:gd name="T21" fmla="*/ 87 h 208"/>
                <a:gd name="T22" fmla="*/ 5 w 192"/>
                <a:gd name="T23" fmla="*/ 93 h 208"/>
                <a:gd name="T24" fmla="*/ 16 w 192"/>
                <a:gd name="T25" fmla="*/ 103 h 208"/>
                <a:gd name="T26" fmla="*/ 16 w 192"/>
                <a:gd name="T27" fmla="*/ 104 h 208"/>
                <a:gd name="T28" fmla="*/ 22 w 192"/>
                <a:gd name="T29" fmla="*/ 118 h 208"/>
                <a:gd name="T30" fmla="*/ 20 w 192"/>
                <a:gd name="T31" fmla="*/ 136 h 208"/>
                <a:gd name="T32" fmla="*/ 20 w 192"/>
                <a:gd name="T33" fmla="*/ 141 h 208"/>
                <a:gd name="T34" fmla="*/ 20 w 192"/>
                <a:gd name="T35" fmla="*/ 145 h 208"/>
                <a:gd name="T36" fmla="*/ 19 w 192"/>
                <a:gd name="T37" fmla="*/ 150 h 208"/>
                <a:gd name="T38" fmla="*/ 18 w 192"/>
                <a:gd name="T39" fmla="*/ 150 h 208"/>
                <a:gd name="T40" fmla="*/ 17 w 192"/>
                <a:gd name="T41" fmla="*/ 154 h 208"/>
                <a:gd name="T42" fmla="*/ 16 w 192"/>
                <a:gd name="T43" fmla="*/ 155 h 208"/>
                <a:gd name="T44" fmla="*/ 13 w 192"/>
                <a:gd name="T45" fmla="*/ 159 h 208"/>
                <a:gd name="T46" fmla="*/ 12 w 192"/>
                <a:gd name="T47" fmla="*/ 159 h 208"/>
                <a:gd name="T48" fmla="*/ 9 w 192"/>
                <a:gd name="T49" fmla="*/ 162 h 208"/>
                <a:gd name="T50" fmla="*/ 10 w 192"/>
                <a:gd name="T51" fmla="*/ 163 h 208"/>
                <a:gd name="T52" fmla="*/ 10 w 192"/>
                <a:gd name="T53" fmla="*/ 163 h 208"/>
                <a:gd name="T54" fmla="*/ 0 w 192"/>
                <a:gd name="T55" fmla="*/ 168 h 208"/>
                <a:gd name="T56" fmla="*/ 32 w 192"/>
                <a:gd name="T57" fmla="*/ 173 h 208"/>
                <a:gd name="T58" fmla="*/ 75 w 192"/>
                <a:gd name="T59" fmla="*/ 181 h 208"/>
                <a:gd name="T60" fmla="*/ 79 w 192"/>
                <a:gd name="T61" fmla="*/ 173 h 208"/>
                <a:gd name="T62" fmla="*/ 98 w 192"/>
                <a:gd name="T63" fmla="*/ 181 h 208"/>
                <a:gd name="T64" fmla="*/ 106 w 192"/>
                <a:gd name="T65" fmla="*/ 185 h 208"/>
                <a:gd name="T66" fmla="*/ 121 w 192"/>
                <a:gd name="T67" fmla="*/ 197 h 208"/>
                <a:gd name="T68" fmla="*/ 129 w 192"/>
                <a:gd name="T69" fmla="*/ 201 h 208"/>
                <a:gd name="T70" fmla="*/ 141 w 192"/>
                <a:gd name="T71" fmla="*/ 201 h 208"/>
                <a:gd name="T72" fmla="*/ 153 w 192"/>
                <a:gd name="T73" fmla="*/ 201 h 208"/>
                <a:gd name="T74" fmla="*/ 160 w 192"/>
                <a:gd name="T75" fmla="*/ 189 h 208"/>
                <a:gd name="T76" fmla="*/ 168 w 192"/>
                <a:gd name="T77" fmla="*/ 193 h 208"/>
                <a:gd name="T78" fmla="*/ 184 w 192"/>
                <a:gd name="T79" fmla="*/ 208 h 208"/>
                <a:gd name="T80" fmla="*/ 192 w 192"/>
                <a:gd name="T81" fmla="*/ 201 h 208"/>
                <a:gd name="T82" fmla="*/ 180 w 192"/>
                <a:gd name="T83" fmla="*/ 189 h 208"/>
                <a:gd name="T84" fmla="*/ 172 w 192"/>
                <a:gd name="T85" fmla="*/ 181 h 208"/>
                <a:gd name="T86" fmla="*/ 184 w 192"/>
                <a:gd name="T87" fmla="*/ 169 h 208"/>
                <a:gd name="T88" fmla="*/ 184 w 192"/>
                <a:gd name="T89" fmla="*/ 158 h 208"/>
                <a:gd name="T90" fmla="*/ 172 w 192"/>
                <a:gd name="T91" fmla="*/ 165 h 208"/>
                <a:gd name="T92" fmla="*/ 168 w 192"/>
                <a:gd name="T93" fmla="*/ 158 h 208"/>
                <a:gd name="T94" fmla="*/ 160 w 192"/>
                <a:gd name="T95" fmla="*/ 158 h 208"/>
                <a:gd name="T96" fmla="*/ 149 w 192"/>
                <a:gd name="T97" fmla="*/ 162 h 208"/>
                <a:gd name="T98" fmla="*/ 145 w 192"/>
                <a:gd name="T99" fmla="*/ 150 h 208"/>
                <a:gd name="T100" fmla="*/ 146 w 192"/>
                <a:gd name="T101" fmla="*/ 149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92" h="208">
                  <a:moveTo>
                    <a:pt x="145" y="149"/>
                  </a:moveTo>
                  <a:cubicBezTo>
                    <a:pt x="145" y="144"/>
                    <a:pt x="145" y="144"/>
                    <a:pt x="145" y="144"/>
                  </a:cubicBezTo>
                  <a:cubicBezTo>
                    <a:pt x="147" y="144"/>
                    <a:pt x="150" y="143"/>
                    <a:pt x="150" y="141"/>
                  </a:cubicBezTo>
                  <a:cubicBezTo>
                    <a:pt x="150" y="133"/>
                    <a:pt x="150" y="133"/>
                    <a:pt x="150" y="133"/>
                  </a:cubicBezTo>
                  <a:cubicBezTo>
                    <a:pt x="152" y="120"/>
                    <a:pt x="152" y="120"/>
                    <a:pt x="152" y="120"/>
                  </a:cubicBezTo>
                  <a:cubicBezTo>
                    <a:pt x="148" y="120"/>
                    <a:pt x="148" y="120"/>
                    <a:pt x="148" y="120"/>
                  </a:cubicBezTo>
                  <a:cubicBezTo>
                    <a:pt x="148" y="117"/>
                    <a:pt x="148" y="117"/>
                    <a:pt x="148" y="117"/>
                  </a:cubicBezTo>
                  <a:cubicBezTo>
                    <a:pt x="144" y="117"/>
                    <a:pt x="144" y="117"/>
                    <a:pt x="144" y="117"/>
                  </a:cubicBezTo>
                  <a:cubicBezTo>
                    <a:pt x="144" y="105"/>
                    <a:pt x="144" y="105"/>
                    <a:pt x="144" y="105"/>
                  </a:cubicBezTo>
                  <a:cubicBezTo>
                    <a:pt x="145" y="105"/>
                    <a:pt x="148" y="105"/>
                    <a:pt x="149" y="103"/>
                  </a:cubicBezTo>
                  <a:cubicBezTo>
                    <a:pt x="150" y="102"/>
                    <a:pt x="150" y="101"/>
                    <a:pt x="149" y="100"/>
                  </a:cubicBezTo>
                  <a:cubicBezTo>
                    <a:pt x="148" y="95"/>
                    <a:pt x="148" y="95"/>
                    <a:pt x="148" y="95"/>
                  </a:cubicBezTo>
                  <a:cubicBezTo>
                    <a:pt x="89" y="95"/>
                    <a:pt x="89" y="95"/>
                    <a:pt x="89" y="95"/>
                  </a:cubicBezTo>
                  <a:cubicBezTo>
                    <a:pt x="89" y="71"/>
                    <a:pt x="89" y="71"/>
                    <a:pt x="89" y="71"/>
                  </a:cubicBezTo>
                  <a:cubicBezTo>
                    <a:pt x="103" y="48"/>
                    <a:pt x="103" y="48"/>
                    <a:pt x="103" y="48"/>
                  </a:cubicBezTo>
                  <a:cubicBezTo>
                    <a:pt x="103" y="0"/>
                    <a:pt x="103" y="0"/>
                    <a:pt x="103" y="0"/>
                  </a:cubicBezTo>
                  <a:cubicBezTo>
                    <a:pt x="103" y="0"/>
                    <a:pt x="103" y="0"/>
                    <a:pt x="103" y="0"/>
                  </a:cubicBezTo>
                  <a:cubicBezTo>
                    <a:pt x="103" y="0"/>
                    <a:pt x="103" y="0"/>
                    <a:pt x="103" y="0"/>
                  </a:cubicBezTo>
                  <a:cubicBezTo>
                    <a:pt x="0" y="0"/>
                    <a:pt x="0" y="0"/>
                    <a:pt x="0" y="0"/>
                  </a:cubicBezTo>
                  <a:cubicBezTo>
                    <a:pt x="0" y="36"/>
                    <a:pt x="0" y="36"/>
                    <a:pt x="0" y="36"/>
                  </a:cubicBezTo>
                  <a:cubicBezTo>
                    <a:pt x="4" y="53"/>
                    <a:pt x="4" y="53"/>
                    <a:pt x="4" y="53"/>
                  </a:cubicBezTo>
                  <a:cubicBezTo>
                    <a:pt x="4" y="87"/>
                    <a:pt x="4" y="87"/>
                    <a:pt x="4" y="87"/>
                  </a:cubicBezTo>
                  <a:cubicBezTo>
                    <a:pt x="4" y="90"/>
                    <a:pt x="4" y="92"/>
                    <a:pt x="5" y="93"/>
                  </a:cubicBezTo>
                  <a:cubicBezTo>
                    <a:pt x="5" y="93"/>
                    <a:pt x="5" y="93"/>
                    <a:pt x="5" y="93"/>
                  </a:cubicBezTo>
                  <a:cubicBezTo>
                    <a:pt x="11" y="98"/>
                    <a:pt x="11" y="98"/>
                    <a:pt x="11" y="98"/>
                  </a:cubicBezTo>
                  <a:cubicBezTo>
                    <a:pt x="15" y="101"/>
                    <a:pt x="16" y="102"/>
                    <a:pt x="16" y="103"/>
                  </a:cubicBezTo>
                  <a:cubicBezTo>
                    <a:pt x="16" y="103"/>
                    <a:pt x="16" y="103"/>
                    <a:pt x="16" y="103"/>
                  </a:cubicBezTo>
                  <a:cubicBezTo>
                    <a:pt x="16" y="104"/>
                    <a:pt x="16" y="104"/>
                    <a:pt x="16" y="104"/>
                  </a:cubicBezTo>
                  <a:cubicBezTo>
                    <a:pt x="20" y="111"/>
                    <a:pt x="20" y="111"/>
                    <a:pt x="20" y="111"/>
                  </a:cubicBezTo>
                  <a:cubicBezTo>
                    <a:pt x="23" y="115"/>
                    <a:pt x="23" y="116"/>
                    <a:pt x="22" y="118"/>
                  </a:cubicBezTo>
                  <a:cubicBezTo>
                    <a:pt x="21" y="120"/>
                    <a:pt x="20" y="122"/>
                    <a:pt x="20" y="125"/>
                  </a:cubicBezTo>
                  <a:cubicBezTo>
                    <a:pt x="20" y="136"/>
                    <a:pt x="20" y="136"/>
                    <a:pt x="20" y="136"/>
                  </a:cubicBezTo>
                  <a:cubicBezTo>
                    <a:pt x="20" y="139"/>
                    <a:pt x="20" y="141"/>
                    <a:pt x="20" y="141"/>
                  </a:cubicBezTo>
                  <a:cubicBezTo>
                    <a:pt x="20" y="141"/>
                    <a:pt x="20" y="141"/>
                    <a:pt x="20" y="141"/>
                  </a:cubicBezTo>
                  <a:cubicBezTo>
                    <a:pt x="20" y="142"/>
                    <a:pt x="20" y="142"/>
                    <a:pt x="20" y="142"/>
                  </a:cubicBezTo>
                  <a:cubicBezTo>
                    <a:pt x="20" y="143"/>
                    <a:pt x="20" y="144"/>
                    <a:pt x="20" y="145"/>
                  </a:cubicBezTo>
                  <a:cubicBezTo>
                    <a:pt x="19" y="147"/>
                    <a:pt x="19" y="149"/>
                    <a:pt x="19" y="149"/>
                  </a:cubicBezTo>
                  <a:cubicBezTo>
                    <a:pt x="19" y="150"/>
                    <a:pt x="19" y="150"/>
                    <a:pt x="19" y="150"/>
                  </a:cubicBezTo>
                  <a:cubicBezTo>
                    <a:pt x="19" y="150"/>
                    <a:pt x="19" y="150"/>
                    <a:pt x="19" y="150"/>
                  </a:cubicBezTo>
                  <a:cubicBezTo>
                    <a:pt x="18" y="150"/>
                    <a:pt x="18" y="150"/>
                    <a:pt x="18" y="150"/>
                  </a:cubicBezTo>
                  <a:cubicBezTo>
                    <a:pt x="18" y="150"/>
                    <a:pt x="18" y="150"/>
                    <a:pt x="18" y="150"/>
                  </a:cubicBezTo>
                  <a:cubicBezTo>
                    <a:pt x="17" y="154"/>
                    <a:pt x="17" y="154"/>
                    <a:pt x="17" y="154"/>
                  </a:cubicBezTo>
                  <a:cubicBezTo>
                    <a:pt x="17" y="154"/>
                    <a:pt x="17" y="154"/>
                    <a:pt x="17" y="154"/>
                  </a:cubicBezTo>
                  <a:cubicBezTo>
                    <a:pt x="16" y="155"/>
                    <a:pt x="16" y="155"/>
                    <a:pt x="16" y="155"/>
                  </a:cubicBezTo>
                  <a:cubicBezTo>
                    <a:pt x="16" y="155"/>
                    <a:pt x="15" y="155"/>
                    <a:pt x="15" y="156"/>
                  </a:cubicBezTo>
                  <a:cubicBezTo>
                    <a:pt x="14" y="158"/>
                    <a:pt x="13" y="159"/>
                    <a:pt x="13" y="159"/>
                  </a:cubicBezTo>
                  <a:cubicBezTo>
                    <a:pt x="13" y="159"/>
                    <a:pt x="13" y="159"/>
                    <a:pt x="13" y="159"/>
                  </a:cubicBezTo>
                  <a:cubicBezTo>
                    <a:pt x="12" y="159"/>
                    <a:pt x="12" y="159"/>
                    <a:pt x="12" y="159"/>
                  </a:cubicBezTo>
                  <a:cubicBezTo>
                    <a:pt x="12" y="159"/>
                    <a:pt x="12" y="160"/>
                    <a:pt x="11" y="161"/>
                  </a:cubicBezTo>
                  <a:cubicBezTo>
                    <a:pt x="9" y="162"/>
                    <a:pt x="9" y="162"/>
                    <a:pt x="9" y="162"/>
                  </a:cubicBezTo>
                  <a:cubicBezTo>
                    <a:pt x="10" y="163"/>
                    <a:pt x="10" y="163"/>
                    <a:pt x="10" y="163"/>
                  </a:cubicBezTo>
                  <a:cubicBezTo>
                    <a:pt x="10" y="163"/>
                    <a:pt x="10" y="163"/>
                    <a:pt x="10" y="163"/>
                  </a:cubicBezTo>
                  <a:cubicBezTo>
                    <a:pt x="10" y="163"/>
                    <a:pt x="10" y="163"/>
                    <a:pt x="10" y="163"/>
                  </a:cubicBezTo>
                  <a:cubicBezTo>
                    <a:pt x="10" y="163"/>
                    <a:pt x="10" y="163"/>
                    <a:pt x="10" y="163"/>
                  </a:cubicBezTo>
                  <a:cubicBezTo>
                    <a:pt x="9" y="165"/>
                    <a:pt x="6" y="167"/>
                    <a:pt x="1" y="168"/>
                  </a:cubicBezTo>
                  <a:cubicBezTo>
                    <a:pt x="0" y="168"/>
                    <a:pt x="0" y="168"/>
                    <a:pt x="0" y="168"/>
                  </a:cubicBezTo>
                  <a:cubicBezTo>
                    <a:pt x="0" y="177"/>
                    <a:pt x="0" y="177"/>
                    <a:pt x="0" y="177"/>
                  </a:cubicBezTo>
                  <a:cubicBezTo>
                    <a:pt x="32" y="173"/>
                    <a:pt x="32" y="173"/>
                    <a:pt x="32" y="173"/>
                  </a:cubicBezTo>
                  <a:cubicBezTo>
                    <a:pt x="71" y="185"/>
                    <a:pt x="71" y="185"/>
                    <a:pt x="71" y="185"/>
                  </a:cubicBezTo>
                  <a:cubicBezTo>
                    <a:pt x="75" y="181"/>
                    <a:pt x="75" y="181"/>
                    <a:pt x="75" y="181"/>
                  </a:cubicBezTo>
                  <a:cubicBezTo>
                    <a:pt x="75" y="177"/>
                    <a:pt x="75" y="177"/>
                    <a:pt x="75" y="177"/>
                  </a:cubicBezTo>
                  <a:cubicBezTo>
                    <a:pt x="79" y="173"/>
                    <a:pt x="79" y="173"/>
                    <a:pt x="79" y="173"/>
                  </a:cubicBezTo>
                  <a:cubicBezTo>
                    <a:pt x="86" y="173"/>
                    <a:pt x="86" y="173"/>
                    <a:pt x="86" y="173"/>
                  </a:cubicBezTo>
                  <a:cubicBezTo>
                    <a:pt x="98" y="181"/>
                    <a:pt x="98" y="181"/>
                    <a:pt x="98" y="181"/>
                  </a:cubicBezTo>
                  <a:cubicBezTo>
                    <a:pt x="102" y="185"/>
                    <a:pt x="102" y="185"/>
                    <a:pt x="102" y="185"/>
                  </a:cubicBezTo>
                  <a:cubicBezTo>
                    <a:pt x="106" y="185"/>
                    <a:pt x="106" y="185"/>
                    <a:pt x="106" y="185"/>
                  </a:cubicBezTo>
                  <a:cubicBezTo>
                    <a:pt x="114" y="197"/>
                    <a:pt x="114" y="197"/>
                    <a:pt x="114" y="197"/>
                  </a:cubicBezTo>
                  <a:cubicBezTo>
                    <a:pt x="121" y="197"/>
                    <a:pt x="121" y="197"/>
                    <a:pt x="121" y="197"/>
                  </a:cubicBezTo>
                  <a:cubicBezTo>
                    <a:pt x="125" y="201"/>
                    <a:pt x="125" y="201"/>
                    <a:pt x="125" y="201"/>
                  </a:cubicBezTo>
                  <a:cubicBezTo>
                    <a:pt x="129" y="201"/>
                    <a:pt x="129" y="201"/>
                    <a:pt x="129" y="201"/>
                  </a:cubicBezTo>
                  <a:cubicBezTo>
                    <a:pt x="137" y="197"/>
                    <a:pt x="137" y="197"/>
                    <a:pt x="137" y="197"/>
                  </a:cubicBezTo>
                  <a:cubicBezTo>
                    <a:pt x="141" y="201"/>
                    <a:pt x="141" y="201"/>
                    <a:pt x="141" y="201"/>
                  </a:cubicBezTo>
                  <a:cubicBezTo>
                    <a:pt x="145" y="201"/>
                    <a:pt x="145" y="201"/>
                    <a:pt x="145" y="201"/>
                  </a:cubicBezTo>
                  <a:cubicBezTo>
                    <a:pt x="153" y="201"/>
                    <a:pt x="153" y="201"/>
                    <a:pt x="153" y="201"/>
                  </a:cubicBezTo>
                  <a:cubicBezTo>
                    <a:pt x="160" y="193"/>
                    <a:pt x="160" y="193"/>
                    <a:pt x="160" y="193"/>
                  </a:cubicBezTo>
                  <a:cubicBezTo>
                    <a:pt x="160" y="189"/>
                    <a:pt x="160" y="189"/>
                    <a:pt x="160" y="189"/>
                  </a:cubicBezTo>
                  <a:cubicBezTo>
                    <a:pt x="164" y="189"/>
                    <a:pt x="164" y="189"/>
                    <a:pt x="164" y="189"/>
                  </a:cubicBezTo>
                  <a:cubicBezTo>
                    <a:pt x="168" y="193"/>
                    <a:pt x="168" y="193"/>
                    <a:pt x="168" y="193"/>
                  </a:cubicBezTo>
                  <a:cubicBezTo>
                    <a:pt x="176" y="197"/>
                    <a:pt x="176" y="197"/>
                    <a:pt x="176" y="197"/>
                  </a:cubicBezTo>
                  <a:cubicBezTo>
                    <a:pt x="184" y="208"/>
                    <a:pt x="184" y="208"/>
                    <a:pt x="184" y="208"/>
                  </a:cubicBezTo>
                  <a:cubicBezTo>
                    <a:pt x="192" y="205"/>
                    <a:pt x="192" y="205"/>
                    <a:pt x="192" y="205"/>
                  </a:cubicBezTo>
                  <a:cubicBezTo>
                    <a:pt x="192" y="201"/>
                    <a:pt x="192" y="201"/>
                    <a:pt x="192" y="201"/>
                  </a:cubicBezTo>
                  <a:cubicBezTo>
                    <a:pt x="192" y="197"/>
                    <a:pt x="192" y="197"/>
                    <a:pt x="192" y="197"/>
                  </a:cubicBezTo>
                  <a:cubicBezTo>
                    <a:pt x="180" y="189"/>
                    <a:pt x="180" y="189"/>
                    <a:pt x="180" y="189"/>
                  </a:cubicBezTo>
                  <a:cubicBezTo>
                    <a:pt x="172" y="185"/>
                    <a:pt x="172" y="185"/>
                    <a:pt x="172" y="185"/>
                  </a:cubicBezTo>
                  <a:cubicBezTo>
                    <a:pt x="172" y="181"/>
                    <a:pt x="172" y="181"/>
                    <a:pt x="172" y="181"/>
                  </a:cubicBezTo>
                  <a:cubicBezTo>
                    <a:pt x="176" y="177"/>
                    <a:pt x="176" y="177"/>
                    <a:pt x="176" y="177"/>
                  </a:cubicBezTo>
                  <a:cubicBezTo>
                    <a:pt x="184" y="169"/>
                    <a:pt x="184" y="169"/>
                    <a:pt x="184" y="169"/>
                  </a:cubicBezTo>
                  <a:cubicBezTo>
                    <a:pt x="188" y="162"/>
                    <a:pt x="188" y="162"/>
                    <a:pt x="188" y="162"/>
                  </a:cubicBezTo>
                  <a:cubicBezTo>
                    <a:pt x="184" y="158"/>
                    <a:pt x="184" y="158"/>
                    <a:pt x="184" y="158"/>
                  </a:cubicBezTo>
                  <a:cubicBezTo>
                    <a:pt x="176" y="162"/>
                    <a:pt x="176" y="162"/>
                    <a:pt x="176" y="162"/>
                  </a:cubicBezTo>
                  <a:cubicBezTo>
                    <a:pt x="172" y="165"/>
                    <a:pt x="172" y="165"/>
                    <a:pt x="172" y="165"/>
                  </a:cubicBezTo>
                  <a:cubicBezTo>
                    <a:pt x="168" y="165"/>
                    <a:pt x="168" y="165"/>
                    <a:pt x="168" y="165"/>
                  </a:cubicBezTo>
                  <a:cubicBezTo>
                    <a:pt x="168" y="158"/>
                    <a:pt x="168" y="158"/>
                    <a:pt x="168" y="158"/>
                  </a:cubicBezTo>
                  <a:cubicBezTo>
                    <a:pt x="164" y="158"/>
                    <a:pt x="164" y="158"/>
                    <a:pt x="164" y="158"/>
                  </a:cubicBezTo>
                  <a:cubicBezTo>
                    <a:pt x="160" y="158"/>
                    <a:pt x="160" y="158"/>
                    <a:pt x="160" y="158"/>
                  </a:cubicBezTo>
                  <a:cubicBezTo>
                    <a:pt x="157" y="162"/>
                    <a:pt x="157" y="162"/>
                    <a:pt x="157" y="162"/>
                  </a:cubicBezTo>
                  <a:cubicBezTo>
                    <a:pt x="149" y="162"/>
                    <a:pt x="149" y="162"/>
                    <a:pt x="149" y="162"/>
                  </a:cubicBezTo>
                  <a:cubicBezTo>
                    <a:pt x="145" y="158"/>
                    <a:pt x="145" y="158"/>
                    <a:pt x="145" y="158"/>
                  </a:cubicBezTo>
                  <a:cubicBezTo>
                    <a:pt x="145" y="150"/>
                    <a:pt x="145" y="150"/>
                    <a:pt x="145" y="150"/>
                  </a:cubicBezTo>
                  <a:cubicBezTo>
                    <a:pt x="146" y="149"/>
                    <a:pt x="146" y="149"/>
                    <a:pt x="146" y="149"/>
                  </a:cubicBezTo>
                  <a:cubicBezTo>
                    <a:pt x="146" y="149"/>
                    <a:pt x="146" y="149"/>
                    <a:pt x="146" y="149"/>
                  </a:cubicBezTo>
                  <a:lnTo>
                    <a:pt x="145" y="149"/>
                  </a:lnTo>
                  <a:close/>
                </a:path>
              </a:pathLst>
            </a:custGeom>
            <a:solidFill>
              <a:srgbClr val="663333"/>
            </a:solidFill>
            <a:ln w="19050">
              <a:solidFill>
                <a:schemeClr val="tx1"/>
              </a:solidFill>
            </a:ln>
            <a:effectLst>
              <a:outerShdw blurRad="50800" dist="38100" dir="5400000" algn="t"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GB" sz="2000" b="1" dirty="0">
                  <a:solidFill>
                    <a:schemeClr val="bg1">
                      <a:lumMod val="95000"/>
                    </a:schemeClr>
                  </a:solidFill>
                </a:rPr>
                <a:t> </a:t>
              </a:r>
            </a:p>
            <a:p>
              <a:r>
                <a:rPr lang="en-GB" sz="2000" b="1" dirty="0">
                  <a:solidFill>
                    <a:schemeClr val="bg1">
                      <a:lumMod val="95000"/>
                    </a:schemeClr>
                  </a:solidFill>
                </a:rPr>
                <a:t>  </a:t>
              </a:r>
              <a:r>
                <a:rPr lang="en-GB" sz="1600" b="1" dirty="0">
                  <a:solidFill>
                    <a:schemeClr val="bg1">
                      <a:lumMod val="95000"/>
                    </a:schemeClr>
                  </a:solidFill>
                </a:rPr>
                <a:t>LA</a:t>
              </a:r>
              <a:endParaRPr lang="en-GB" sz="2000" dirty="0">
                <a:solidFill>
                  <a:schemeClr val="bg1">
                    <a:lumMod val="95000"/>
                  </a:schemeClr>
                </a:solidFill>
              </a:endParaRPr>
            </a:p>
          </p:txBody>
        </p:sp>
        <p:sp>
          <p:nvSpPr>
            <p:cNvPr id="38" name="Kentucky">
              <a:extLst>
                <a:ext uri="{FF2B5EF4-FFF2-40B4-BE49-F238E27FC236}">
                  <a16:creationId xmlns:a16="http://schemas.microsoft.com/office/drawing/2014/main" id="{2CA7065D-E218-7FC5-E07B-6946EF8DD36A}"/>
                </a:ext>
              </a:extLst>
            </p:cNvPr>
            <p:cNvSpPr>
              <a:spLocks/>
            </p:cNvSpPr>
            <p:nvPr/>
          </p:nvSpPr>
          <p:spPr bwMode="auto">
            <a:xfrm>
              <a:off x="7461821" y="2955654"/>
              <a:ext cx="1138515" cy="424644"/>
            </a:xfrm>
            <a:custGeom>
              <a:avLst/>
              <a:gdLst>
                <a:gd name="T0" fmla="*/ 284 w 288"/>
                <a:gd name="T1" fmla="*/ 65 h 107"/>
                <a:gd name="T2" fmla="*/ 282 w 288"/>
                <a:gd name="T3" fmla="*/ 65 h 107"/>
                <a:gd name="T4" fmla="*/ 279 w 288"/>
                <a:gd name="T5" fmla="*/ 64 h 107"/>
                <a:gd name="T6" fmla="*/ 272 w 288"/>
                <a:gd name="T7" fmla="*/ 58 h 107"/>
                <a:gd name="T8" fmla="*/ 270 w 288"/>
                <a:gd name="T9" fmla="*/ 51 h 107"/>
                <a:gd name="T10" fmla="*/ 271 w 288"/>
                <a:gd name="T11" fmla="*/ 42 h 107"/>
                <a:gd name="T12" fmla="*/ 274 w 288"/>
                <a:gd name="T13" fmla="*/ 32 h 107"/>
                <a:gd name="T14" fmla="*/ 272 w 288"/>
                <a:gd name="T15" fmla="*/ 28 h 107"/>
                <a:gd name="T16" fmla="*/ 252 w 288"/>
                <a:gd name="T17" fmla="*/ 21 h 107"/>
                <a:gd name="T18" fmla="*/ 240 w 288"/>
                <a:gd name="T19" fmla="*/ 17 h 107"/>
                <a:gd name="T20" fmla="*/ 232 w 288"/>
                <a:gd name="T21" fmla="*/ 18 h 107"/>
                <a:gd name="T22" fmla="*/ 203 w 288"/>
                <a:gd name="T23" fmla="*/ 12 h 107"/>
                <a:gd name="T24" fmla="*/ 193 w 288"/>
                <a:gd name="T25" fmla="*/ 0 h 107"/>
                <a:gd name="T26" fmla="*/ 183 w 288"/>
                <a:gd name="T27" fmla="*/ 0 h 107"/>
                <a:gd name="T28" fmla="*/ 171 w 288"/>
                <a:gd name="T29" fmla="*/ 5 h 107"/>
                <a:gd name="T30" fmla="*/ 171 w 288"/>
                <a:gd name="T31" fmla="*/ 5 h 107"/>
                <a:gd name="T32" fmla="*/ 158 w 288"/>
                <a:gd name="T33" fmla="*/ 18 h 107"/>
                <a:gd name="T34" fmla="*/ 151 w 288"/>
                <a:gd name="T35" fmla="*/ 25 h 107"/>
                <a:gd name="T36" fmla="*/ 133 w 288"/>
                <a:gd name="T37" fmla="*/ 35 h 107"/>
                <a:gd name="T38" fmla="*/ 136 w 288"/>
                <a:gd name="T39" fmla="*/ 40 h 107"/>
                <a:gd name="T40" fmla="*/ 136 w 288"/>
                <a:gd name="T41" fmla="*/ 47 h 107"/>
                <a:gd name="T42" fmla="*/ 129 w 288"/>
                <a:gd name="T43" fmla="*/ 46 h 107"/>
                <a:gd name="T44" fmla="*/ 122 w 288"/>
                <a:gd name="T45" fmla="*/ 40 h 107"/>
                <a:gd name="T46" fmla="*/ 121 w 288"/>
                <a:gd name="T47" fmla="*/ 41 h 107"/>
                <a:gd name="T48" fmla="*/ 108 w 288"/>
                <a:gd name="T49" fmla="*/ 47 h 107"/>
                <a:gd name="T50" fmla="*/ 103 w 288"/>
                <a:gd name="T51" fmla="*/ 47 h 107"/>
                <a:gd name="T52" fmla="*/ 94 w 288"/>
                <a:gd name="T53" fmla="*/ 47 h 107"/>
                <a:gd name="T54" fmla="*/ 88 w 288"/>
                <a:gd name="T55" fmla="*/ 48 h 107"/>
                <a:gd name="T56" fmla="*/ 78 w 288"/>
                <a:gd name="T57" fmla="*/ 47 h 107"/>
                <a:gd name="T58" fmla="*/ 68 w 288"/>
                <a:gd name="T59" fmla="*/ 41 h 107"/>
                <a:gd name="T60" fmla="*/ 62 w 288"/>
                <a:gd name="T61" fmla="*/ 48 h 107"/>
                <a:gd name="T62" fmla="*/ 63 w 288"/>
                <a:gd name="T63" fmla="*/ 49 h 107"/>
                <a:gd name="T64" fmla="*/ 60 w 288"/>
                <a:gd name="T65" fmla="*/ 54 h 107"/>
                <a:gd name="T66" fmla="*/ 56 w 288"/>
                <a:gd name="T67" fmla="*/ 51 h 107"/>
                <a:gd name="T68" fmla="*/ 41 w 288"/>
                <a:gd name="T69" fmla="*/ 51 h 107"/>
                <a:gd name="T70" fmla="*/ 33 w 288"/>
                <a:gd name="T71" fmla="*/ 53 h 107"/>
                <a:gd name="T72" fmla="*/ 22 w 288"/>
                <a:gd name="T73" fmla="*/ 63 h 107"/>
                <a:gd name="T74" fmla="*/ 12 w 288"/>
                <a:gd name="T75" fmla="*/ 63 h 107"/>
                <a:gd name="T76" fmla="*/ 8 w 288"/>
                <a:gd name="T77" fmla="*/ 92 h 107"/>
                <a:gd name="T78" fmla="*/ 0 w 288"/>
                <a:gd name="T79" fmla="*/ 106 h 107"/>
                <a:gd name="T80" fmla="*/ 56 w 288"/>
                <a:gd name="T81" fmla="*/ 107 h 107"/>
                <a:gd name="T82" fmla="*/ 264 w 288"/>
                <a:gd name="T83" fmla="*/ 94 h 107"/>
                <a:gd name="T84" fmla="*/ 265 w 288"/>
                <a:gd name="T85" fmla="*/ 94 h 107"/>
                <a:gd name="T86" fmla="*/ 271 w 288"/>
                <a:gd name="T87" fmla="*/ 90 h 107"/>
                <a:gd name="T88" fmla="*/ 288 w 288"/>
                <a:gd name="T89" fmla="*/ 81 h 107"/>
                <a:gd name="T90" fmla="*/ 288 w 288"/>
                <a:gd name="T91" fmla="*/ 76 h 107"/>
                <a:gd name="T92" fmla="*/ 288 w 288"/>
                <a:gd name="T93" fmla="*/ 71 h 107"/>
                <a:gd name="T94" fmla="*/ 286 w 288"/>
                <a:gd name="T95" fmla="*/ 68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88" h="107">
                  <a:moveTo>
                    <a:pt x="286" y="68"/>
                  </a:moveTo>
                  <a:cubicBezTo>
                    <a:pt x="285" y="67"/>
                    <a:pt x="284" y="66"/>
                    <a:pt x="284" y="65"/>
                  </a:cubicBezTo>
                  <a:cubicBezTo>
                    <a:pt x="283" y="64"/>
                    <a:pt x="283" y="64"/>
                    <a:pt x="283" y="64"/>
                  </a:cubicBezTo>
                  <a:cubicBezTo>
                    <a:pt x="282" y="65"/>
                    <a:pt x="282" y="65"/>
                    <a:pt x="282" y="65"/>
                  </a:cubicBezTo>
                  <a:cubicBezTo>
                    <a:pt x="281" y="65"/>
                    <a:pt x="281" y="65"/>
                    <a:pt x="281" y="65"/>
                  </a:cubicBezTo>
                  <a:cubicBezTo>
                    <a:pt x="280" y="65"/>
                    <a:pt x="279" y="65"/>
                    <a:pt x="279" y="64"/>
                  </a:cubicBezTo>
                  <a:cubicBezTo>
                    <a:pt x="277" y="62"/>
                    <a:pt x="276" y="61"/>
                    <a:pt x="275" y="60"/>
                  </a:cubicBezTo>
                  <a:cubicBezTo>
                    <a:pt x="274" y="59"/>
                    <a:pt x="273" y="59"/>
                    <a:pt x="272" y="58"/>
                  </a:cubicBezTo>
                  <a:cubicBezTo>
                    <a:pt x="271" y="56"/>
                    <a:pt x="271" y="56"/>
                    <a:pt x="271" y="56"/>
                  </a:cubicBezTo>
                  <a:cubicBezTo>
                    <a:pt x="270" y="51"/>
                    <a:pt x="270" y="51"/>
                    <a:pt x="270" y="51"/>
                  </a:cubicBezTo>
                  <a:cubicBezTo>
                    <a:pt x="270" y="50"/>
                    <a:pt x="270" y="50"/>
                    <a:pt x="270" y="49"/>
                  </a:cubicBezTo>
                  <a:cubicBezTo>
                    <a:pt x="270" y="47"/>
                    <a:pt x="271" y="44"/>
                    <a:pt x="271" y="42"/>
                  </a:cubicBezTo>
                  <a:cubicBezTo>
                    <a:pt x="271" y="41"/>
                    <a:pt x="271" y="39"/>
                    <a:pt x="272" y="36"/>
                  </a:cubicBezTo>
                  <a:cubicBezTo>
                    <a:pt x="274" y="32"/>
                    <a:pt x="274" y="32"/>
                    <a:pt x="274" y="32"/>
                  </a:cubicBezTo>
                  <a:cubicBezTo>
                    <a:pt x="274" y="30"/>
                    <a:pt x="274" y="30"/>
                    <a:pt x="274" y="30"/>
                  </a:cubicBezTo>
                  <a:cubicBezTo>
                    <a:pt x="272" y="28"/>
                    <a:pt x="272" y="28"/>
                    <a:pt x="272" y="28"/>
                  </a:cubicBezTo>
                  <a:cubicBezTo>
                    <a:pt x="265" y="21"/>
                    <a:pt x="265" y="21"/>
                    <a:pt x="265" y="21"/>
                  </a:cubicBezTo>
                  <a:cubicBezTo>
                    <a:pt x="252" y="21"/>
                    <a:pt x="252" y="21"/>
                    <a:pt x="252" y="21"/>
                  </a:cubicBezTo>
                  <a:cubicBezTo>
                    <a:pt x="252" y="21"/>
                    <a:pt x="246" y="21"/>
                    <a:pt x="243" y="18"/>
                  </a:cubicBezTo>
                  <a:cubicBezTo>
                    <a:pt x="242" y="18"/>
                    <a:pt x="241" y="17"/>
                    <a:pt x="240" y="17"/>
                  </a:cubicBezTo>
                  <a:cubicBezTo>
                    <a:pt x="237" y="17"/>
                    <a:pt x="235" y="18"/>
                    <a:pt x="235" y="18"/>
                  </a:cubicBezTo>
                  <a:cubicBezTo>
                    <a:pt x="232" y="18"/>
                    <a:pt x="232" y="18"/>
                    <a:pt x="232" y="18"/>
                  </a:cubicBezTo>
                  <a:cubicBezTo>
                    <a:pt x="229" y="18"/>
                    <a:pt x="228" y="13"/>
                    <a:pt x="227" y="12"/>
                  </a:cubicBezTo>
                  <a:cubicBezTo>
                    <a:pt x="203" y="12"/>
                    <a:pt x="203" y="12"/>
                    <a:pt x="203" y="12"/>
                  </a:cubicBezTo>
                  <a:cubicBezTo>
                    <a:pt x="198" y="6"/>
                    <a:pt x="198" y="6"/>
                    <a:pt x="198" y="6"/>
                  </a:cubicBezTo>
                  <a:cubicBezTo>
                    <a:pt x="193" y="0"/>
                    <a:pt x="193" y="0"/>
                    <a:pt x="193" y="0"/>
                  </a:cubicBezTo>
                  <a:cubicBezTo>
                    <a:pt x="183" y="0"/>
                    <a:pt x="183" y="0"/>
                    <a:pt x="183" y="0"/>
                  </a:cubicBezTo>
                  <a:cubicBezTo>
                    <a:pt x="183" y="0"/>
                    <a:pt x="183" y="0"/>
                    <a:pt x="183" y="0"/>
                  </a:cubicBezTo>
                  <a:cubicBezTo>
                    <a:pt x="178" y="5"/>
                    <a:pt x="178" y="5"/>
                    <a:pt x="178" y="5"/>
                  </a:cubicBezTo>
                  <a:cubicBezTo>
                    <a:pt x="171" y="5"/>
                    <a:pt x="171" y="5"/>
                    <a:pt x="171" y="5"/>
                  </a:cubicBezTo>
                  <a:cubicBezTo>
                    <a:pt x="171" y="5"/>
                    <a:pt x="171" y="5"/>
                    <a:pt x="171" y="5"/>
                  </a:cubicBezTo>
                  <a:cubicBezTo>
                    <a:pt x="171" y="5"/>
                    <a:pt x="171" y="5"/>
                    <a:pt x="171" y="5"/>
                  </a:cubicBezTo>
                  <a:cubicBezTo>
                    <a:pt x="171" y="5"/>
                    <a:pt x="165" y="9"/>
                    <a:pt x="161" y="9"/>
                  </a:cubicBezTo>
                  <a:cubicBezTo>
                    <a:pt x="157" y="10"/>
                    <a:pt x="158" y="17"/>
                    <a:pt x="158" y="18"/>
                  </a:cubicBezTo>
                  <a:cubicBezTo>
                    <a:pt x="158" y="19"/>
                    <a:pt x="158" y="19"/>
                    <a:pt x="158" y="19"/>
                  </a:cubicBezTo>
                  <a:cubicBezTo>
                    <a:pt x="151" y="25"/>
                    <a:pt x="151" y="25"/>
                    <a:pt x="151" y="25"/>
                  </a:cubicBezTo>
                  <a:cubicBezTo>
                    <a:pt x="151" y="25"/>
                    <a:pt x="144" y="30"/>
                    <a:pt x="136" y="33"/>
                  </a:cubicBezTo>
                  <a:cubicBezTo>
                    <a:pt x="134" y="34"/>
                    <a:pt x="133" y="35"/>
                    <a:pt x="133" y="35"/>
                  </a:cubicBezTo>
                  <a:cubicBezTo>
                    <a:pt x="134" y="36"/>
                    <a:pt x="134" y="36"/>
                    <a:pt x="134" y="36"/>
                  </a:cubicBezTo>
                  <a:cubicBezTo>
                    <a:pt x="136" y="37"/>
                    <a:pt x="137" y="38"/>
                    <a:pt x="136" y="40"/>
                  </a:cubicBezTo>
                  <a:cubicBezTo>
                    <a:pt x="135" y="42"/>
                    <a:pt x="135" y="44"/>
                    <a:pt x="136" y="45"/>
                  </a:cubicBezTo>
                  <a:cubicBezTo>
                    <a:pt x="136" y="47"/>
                    <a:pt x="136" y="47"/>
                    <a:pt x="136" y="47"/>
                  </a:cubicBezTo>
                  <a:cubicBezTo>
                    <a:pt x="129" y="47"/>
                    <a:pt x="129" y="47"/>
                    <a:pt x="129" y="47"/>
                  </a:cubicBezTo>
                  <a:cubicBezTo>
                    <a:pt x="129" y="46"/>
                    <a:pt x="129" y="46"/>
                    <a:pt x="129" y="46"/>
                  </a:cubicBezTo>
                  <a:cubicBezTo>
                    <a:pt x="128" y="45"/>
                    <a:pt x="126" y="42"/>
                    <a:pt x="124" y="41"/>
                  </a:cubicBezTo>
                  <a:cubicBezTo>
                    <a:pt x="123" y="40"/>
                    <a:pt x="123" y="40"/>
                    <a:pt x="122" y="40"/>
                  </a:cubicBezTo>
                  <a:cubicBezTo>
                    <a:pt x="122" y="40"/>
                    <a:pt x="121" y="40"/>
                    <a:pt x="121" y="41"/>
                  </a:cubicBezTo>
                  <a:cubicBezTo>
                    <a:pt x="121" y="41"/>
                    <a:pt x="121" y="41"/>
                    <a:pt x="121" y="41"/>
                  </a:cubicBezTo>
                  <a:cubicBezTo>
                    <a:pt x="114" y="41"/>
                    <a:pt x="114" y="41"/>
                    <a:pt x="114" y="41"/>
                  </a:cubicBezTo>
                  <a:cubicBezTo>
                    <a:pt x="108" y="47"/>
                    <a:pt x="108" y="47"/>
                    <a:pt x="108" y="47"/>
                  </a:cubicBezTo>
                  <a:cubicBezTo>
                    <a:pt x="103" y="47"/>
                    <a:pt x="103" y="47"/>
                    <a:pt x="103" y="47"/>
                  </a:cubicBezTo>
                  <a:cubicBezTo>
                    <a:pt x="103" y="47"/>
                    <a:pt x="103" y="47"/>
                    <a:pt x="103" y="47"/>
                  </a:cubicBezTo>
                  <a:cubicBezTo>
                    <a:pt x="103" y="47"/>
                    <a:pt x="101" y="47"/>
                    <a:pt x="98" y="47"/>
                  </a:cubicBezTo>
                  <a:cubicBezTo>
                    <a:pt x="97" y="47"/>
                    <a:pt x="95" y="47"/>
                    <a:pt x="94" y="47"/>
                  </a:cubicBezTo>
                  <a:cubicBezTo>
                    <a:pt x="92" y="48"/>
                    <a:pt x="91" y="48"/>
                    <a:pt x="91" y="48"/>
                  </a:cubicBezTo>
                  <a:cubicBezTo>
                    <a:pt x="88" y="48"/>
                    <a:pt x="88" y="48"/>
                    <a:pt x="88" y="48"/>
                  </a:cubicBezTo>
                  <a:cubicBezTo>
                    <a:pt x="89" y="47"/>
                    <a:pt x="89" y="47"/>
                    <a:pt x="89" y="47"/>
                  </a:cubicBezTo>
                  <a:cubicBezTo>
                    <a:pt x="78" y="47"/>
                    <a:pt x="78" y="47"/>
                    <a:pt x="78" y="47"/>
                  </a:cubicBezTo>
                  <a:cubicBezTo>
                    <a:pt x="70" y="45"/>
                    <a:pt x="70" y="45"/>
                    <a:pt x="70" y="45"/>
                  </a:cubicBezTo>
                  <a:cubicBezTo>
                    <a:pt x="68" y="41"/>
                    <a:pt x="68" y="41"/>
                    <a:pt x="68" y="41"/>
                  </a:cubicBezTo>
                  <a:cubicBezTo>
                    <a:pt x="64" y="46"/>
                    <a:pt x="64" y="46"/>
                    <a:pt x="64" y="46"/>
                  </a:cubicBezTo>
                  <a:cubicBezTo>
                    <a:pt x="63" y="47"/>
                    <a:pt x="63" y="47"/>
                    <a:pt x="62" y="48"/>
                  </a:cubicBezTo>
                  <a:cubicBezTo>
                    <a:pt x="63" y="48"/>
                    <a:pt x="63" y="48"/>
                    <a:pt x="63" y="48"/>
                  </a:cubicBezTo>
                  <a:cubicBezTo>
                    <a:pt x="63" y="49"/>
                    <a:pt x="63" y="49"/>
                    <a:pt x="63" y="49"/>
                  </a:cubicBezTo>
                  <a:cubicBezTo>
                    <a:pt x="63" y="49"/>
                    <a:pt x="63" y="50"/>
                    <a:pt x="62" y="51"/>
                  </a:cubicBezTo>
                  <a:cubicBezTo>
                    <a:pt x="62" y="53"/>
                    <a:pt x="61" y="54"/>
                    <a:pt x="60" y="54"/>
                  </a:cubicBezTo>
                  <a:cubicBezTo>
                    <a:pt x="60" y="54"/>
                    <a:pt x="60" y="54"/>
                    <a:pt x="60" y="54"/>
                  </a:cubicBezTo>
                  <a:cubicBezTo>
                    <a:pt x="58" y="54"/>
                    <a:pt x="56" y="52"/>
                    <a:pt x="56" y="51"/>
                  </a:cubicBezTo>
                  <a:cubicBezTo>
                    <a:pt x="41" y="51"/>
                    <a:pt x="41" y="51"/>
                    <a:pt x="41" y="51"/>
                  </a:cubicBezTo>
                  <a:cubicBezTo>
                    <a:pt x="41" y="51"/>
                    <a:pt x="41" y="51"/>
                    <a:pt x="41" y="51"/>
                  </a:cubicBezTo>
                  <a:cubicBezTo>
                    <a:pt x="40" y="51"/>
                    <a:pt x="40" y="51"/>
                    <a:pt x="40" y="51"/>
                  </a:cubicBezTo>
                  <a:cubicBezTo>
                    <a:pt x="37" y="52"/>
                    <a:pt x="34" y="53"/>
                    <a:pt x="33" y="53"/>
                  </a:cubicBezTo>
                  <a:cubicBezTo>
                    <a:pt x="26" y="58"/>
                    <a:pt x="26" y="58"/>
                    <a:pt x="26" y="58"/>
                  </a:cubicBezTo>
                  <a:cubicBezTo>
                    <a:pt x="22" y="63"/>
                    <a:pt x="22" y="63"/>
                    <a:pt x="22" y="63"/>
                  </a:cubicBezTo>
                  <a:cubicBezTo>
                    <a:pt x="12" y="63"/>
                    <a:pt x="12" y="63"/>
                    <a:pt x="12" y="63"/>
                  </a:cubicBezTo>
                  <a:cubicBezTo>
                    <a:pt x="12" y="63"/>
                    <a:pt x="12" y="63"/>
                    <a:pt x="12" y="63"/>
                  </a:cubicBezTo>
                  <a:cubicBezTo>
                    <a:pt x="14" y="75"/>
                    <a:pt x="14" y="75"/>
                    <a:pt x="14" y="75"/>
                  </a:cubicBezTo>
                  <a:cubicBezTo>
                    <a:pt x="17" y="85"/>
                    <a:pt x="9" y="91"/>
                    <a:pt x="8" y="92"/>
                  </a:cubicBezTo>
                  <a:cubicBezTo>
                    <a:pt x="7" y="92"/>
                    <a:pt x="7" y="92"/>
                    <a:pt x="7" y="92"/>
                  </a:cubicBezTo>
                  <a:cubicBezTo>
                    <a:pt x="0" y="106"/>
                    <a:pt x="0" y="106"/>
                    <a:pt x="0" y="106"/>
                  </a:cubicBezTo>
                  <a:cubicBezTo>
                    <a:pt x="0" y="107"/>
                    <a:pt x="0" y="107"/>
                    <a:pt x="0" y="107"/>
                  </a:cubicBezTo>
                  <a:cubicBezTo>
                    <a:pt x="56" y="107"/>
                    <a:pt x="56" y="107"/>
                    <a:pt x="56" y="107"/>
                  </a:cubicBezTo>
                  <a:cubicBezTo>
                    <a:pt x="56" y="94"/>
                    <a:pt x="56" y="94"/>
                    <a:pt x="56" y="94"/>
                  </a:cubicBezTo>
                  <a:cubicBezTo>
                    <a:pt x="264" y="94"/>
                    <a:pt x="264" y="94"/>
                    <a:pt x="264" y="94"/>
                  </a:cubicBezTo>
                  <a:cubicBezTo>
                    <a:pt x="265" y="94"/>
                    <a:pt x="265" y="94"/>
                    <a:pt x="265" y="94"/>
                  </a:cubicBezTo>
                  <a:cubicBezTo>
                    <a:pt x="265" y="94"/>
                    <a:pt x="265" y="94"/>
                    <a:pt x="265" y="94"/>
                  </a:cubicBezTo>
                  <a:cubicBezTo>
                    <a:pt x="267" y="93"/>
                    <a:pt x="267" y="93"/>
                    <a:pt x="267" y="93"/>
                  </a:cubicBezTo>
                  <a:cubicBezTo>
                    <a:pt x="268" y="92"/>
                    <a:pt x="270" y="90"/>
                    <a:pt x="271" y="90"/>
                  </a:cubicBezTo>
                  <a:cubicBezTo>
                    <a:pt x="274" y="88"/>
                    <a:pt x="277" y="86"/>
                    <a:pt x="278" y="85"/>
                  </a:cubicBezTo>
                  <a:cubicBezTo>
                    <a:pt x="288" y="81"/>
                    <a:pt x="288" y="81"/>
                    <a:pt x="288" y="81"/>
                  </a:cubicBezTo>
                  <a:cubicBezTo>
                    <a:pt x="287" y="80"/>
                    <a:pt x="287" y="80"/>
                    <a:pt x="287" y="80"/>
                  </a:cubicBezTo>
                  <a:cubicBezTo>
                    <a:pt x="287" y="79"/>
                    <a:pt x="287" y="77"/>
                    <a:pt x="288" y="76"/>
                  </a:cubicBezTo>
                  <a:cubicBezTo>
                    <a:pt x="288" y="74"/>
                    <a:pt x="288" y="74"/>
                    <a:pt x="288" y="73"/>
                  </a:cubicBezTo>
                  <a:cubicBezTo>
                    <a:pt x="288" y="72"/>
                    <a:pt x="288" y="72"/>
                    <a:pt x="288" y="71"/>
                  </a:cubicBezTo>
                  <a:cubicBezTo>
                    <a:pt x="288" y="71"/>
                    <a:pt x="288" y="71"/>
                    <a:pt x="288" y="71"/>
                  </a:cubicBezTo>
                  <a:cubicBezTo>
                    <a:pt x="288" y="70"/>
                    <a:pt x="287" y="69"/>
                    <a:pt x="286" y="68"/>
                  </a:cubicBezTo>
                  <a:close/>
                </a:path>
              </a:pathLst>
            </a:custGeom>
            <a:solidFill>
              <a:srgbClr val="663333"/>
            </a:solidFill>
            <a:ln w="19050">
              <a:solidFill>
                <a:schemeClr val="tx1"/>
              </a:solidFill>
            </a:ln>
            <a:effectLst>
              <a:outerShdw blurRad="50800" dist="38100" dir="5400000" algn="t"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600" b="1" dirty="0">
                  <a:solidFill>
                    <a:schemeClr val="bg1">
                      <a:lumMod val="95000"/>
                    </a:schemeClr>
                  </a:solidFill>
                </a:rPr>
                <a:t>      KY</a:t>
              </a:r>
            </a:p>
          </p:txBody>
        </p:sp>
        <p:sp>
          <p:nvSpPr>
            <p:cNvPr id="39" name="Kansas">
              <a:extLst>
                <a:ext uri="{FF2B5EF4-FFF2-40B4-BE49-F238E27FC236}">
                  <a16:creationId xmlns:a16="http://schemas.microsoft.com/office/drawing/2014/main" id="{837A3DFB-AF75-6900-E8B8-7632B70DABFB}"/>
                </a:ext>
              </a:extLst>
            </p:cNvPr>
            <p:cNvSpPr>
              <a:spLocks/>
            </p:cNvSpPr>
            <p:nvPr/>
          </p:nvSpPr>
          <p:spPr bwMode="auto">
            <a:xfrm>
              <a:off x="5564297" y="2616273"/>
              <a:ext cx="1126813" cy="573437"/>
            </a:xfrm>
            <a:custGeom>
              <a:avLst/>
              <a:gdLst>
                <a:gd name="T0" fmla="*/ 285 w 285"/>
                <a:gd name="T1" fmla="*/ 144 h 145"/>
                <a:gd name="T2" fmla="*/ 285 w 285"/>
                <a:gd name="T3" fmla="*/ 54 h 145"/>
                <a:gd name="T4" fmla="*/ 285 w 285"/>
                <a:gd name="T5" fmla="*/ 53 h 145"/>
                <a:gd name="T6" fmla="*/ 282 w 285"/>
                <a:gd name="T7" fmla="*/ 50 h 145"/>
                <a:gd name="T8" fmla="*/ 273 w 285"/>
                <a:gd name="T9" fmla="*/ 42 h 145"/>
                <a:gd name="T10" fmla="*/ 273 w 285"/>
                <a:gd name="T11" fmla="*/ 35 h 145"/>
                <a:gd name="T12" fmla="*/ 270 w 285"/>
                <a:gd name="T13" fmla="*/ 35 h 145"/>
                <a:gd name="T14" fmla="*/ 269 w 285"/>
                <a:gd name="T15" fmla="*/ 16 h 145"/>
                <a:gd name="T16" fmla="*/ 269 w 285"/>
                <a:gd name="T17" fmla="*/ 15 h 145"/>
                <a:gd name="T18" fmla="*/ 269 w 285"/>
                <a:gd name="T19" fmla="*/ 15 h 145"/>
                <a:gd name="T20" fmla="*/ 269 w 285"/>
                <a:gd name="T21" fmla="*/ 15 h 145"/>
                <a:gd name="T22" fmla="*/ 269 w 285"/>
                <a:gd name="T23" fmla="*/ 15 h 145"/>
                <a:gd name="T24" fmla="*/ 265 w 285"/>
                <a:gd name="T25" fmla="*/ 13 h 145"/>
                <a:gd name="T26" fmla="*/ 261 w 285"/>
                <a:gd name="T27" fmla="*/ 13 h 145"/>
                <a:gd name="T28" fmla="*/ 256 w 285"/>
                <a:gd name="T29" fmla="*/ 13 h 145"/>
                <a:gd name="T30" fmla="*/ 256 w 285"/>
                <a:gd name="T31" fmla="*/ 7 h 145"/>
                <a:gd name="T32" fmla="*/ 251 w 285"/>
                <a:gd name="T33" fmla="*/ 0 h 145"/>
                <a:gd name="T34" fmla="*/ 251 w 285"/>
                <a:gd name="T35" fmla="*/ 0 h 145"/>
                <a:gd name="T36" fmla="*/ 1 w 285"/>
                <a:gd name="T37" fmla="*/ 0 h 145"/>
                <a:gd name="T38" fmla="*/ 0 w 285"/>
                <a:gd name="T39" fmla="*/ 0 h 145"/>
                <a:gd name="T40" fmla="*/ 0 w 285"/>
                <a:gd name="T41" fmla="*/ 1 h 145"/>
                <a:gd name="T42" fmla="*/ 0 w 285"/>
                <a:gd name="T43" fmla="*/ 145 h 145"/>
                <a:gd name="T44" fmla="*/ 1 w 285"/>
                <a:gd name="T45" fmla="*/ 145 h 145"/>
                <a:gd name="T46" fmla="*/ 285 w 285"/>
                <a:gd name="T47" fmla="*/ 145 h 145"/>
                <a:gd name="T48" fmla="*/ 285 w 285"/>
                <a:gd name="T49" fmla="*/ 145 h 145"/>
                <a:gd name="T50" fmla="*/ 285 w 285"/>
                <a:gd name="T51" fmla="*/ 144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85" h="145">
                  <a:moveTo>
                    <a:pt x="285" y="144"/>
                  </a:moveTo>
                  <a:cubicBezTo>
                    <a:pt x="285" y="54"/>
                    <a:pt x="285" y="54"/>
                    <a:pt x="285" y="54"/>
                  </a:cubicBezTo>
                  <a:cubicBezTo>
                    <a:pt x="285" y="53"/>
                    <a:pt x="285" y="53"/>
                    <a:pt x="285" y="53"/>
                  </a:cubicBezTo>
                  <a:cubicBezTo>
                    <a:pt x="284" y="53"/>
                    <a:pt x="283" y="52"/>
                    <a:pt x="282" y="50"/>
                  </a:cubicBezTo>
                  <a:cubicBezTo>
                    <a:pt x="273" y="42"/>
                    <a:pt x="273" y="42"/>
                    <a:pt x="273" y="42"/>
                  </a:cubicBezTo>
                  <a:cubicBezTo>
                    <a:pt x="273" y="35"/>
                    <a:pt x="273" y="35"/>
                    <a:pt x="273" y="35"/>
                  </a:cubicBezTo>
                  <a:cubicBezTo>
                    <a:pt x="270" y="35"/>
                    <a:pt x="270" y="35"/>
                    <a:pt x="270" y="35"/>
                  </a:cubicBezTo>
                  <a:cubicBezTo>
                    <a:pt x="269" y="16"/>
                    <a:pt x="269" y="16"/>
                    <a:pt x="269" y="16"/>
                  </a:cubicBezTo>
                  <a:cubicBezTo>
                    <a:pt x="269" y="15"/>
                    <a:pt x="269" y="15"/>
                    <a:pt x="269" y="15"/>
                  </a:cubicBezTo>
                  <a:cubicBezTo>
                    <a:pt x="269" y="15"/>
                    <a:pt x="269" y="15"/>
                    <a:pt x="269" y="15"/>
                  </a:cubicBezTo>
                  <a:cubicBezTo>
                    <a:pt x="269" y="15"/>
                    <a:pt x="269" y="15"/>
                    <a:pt x="269" y="15"/>
                  </a:cubicBezTo>
                  <a:cubicBezTo>
                    <a:pt x="269" y="15"/>
                    <a:pt x="269" y="15"/>
                    <a:pt x="269" y="15"/>
                  </a:cubicBezTo>
                  <a:cubicBezTo>
                    <a:pt x="268" y="14"/>
                    <a:pt x="267" y="13"/>
                    <a:pt x="265" y="13"/>
                  </a:cubicBezTo>
                  <a:cubicBezTo>
                    <a:pt x="261" y="13"/>
                    <a:pt x="261" y="13"/>
                    <a:pt x="261" y="13"/>
                  </a:cubicBezTo>
                  <a:cubicBezTo>
                    <a:pt x="256" y="13"/>
                    <a:pt x="256" y="13"/>
                    <a:pt x="256" y="13"/>
                  </a:cubicBezTo>
                  <a:cubicBezTo>
                    <a:pt x="256" y="7"/>
                    <a:pt x="256" y="7"/>
                    <a:pt x="256" y="7"/>
                  </a:cubicBezTo>
                  <a:cubicBezTo>
                    <a:pt x="251" y="0"/>
                    <a:pt x="251" y="0"/>
                    <a:pt x="251" y="0"/>
                  </a:cubicBezTo>
                  <a:cubicBezTo>
                    <a:pt x="251" y="0"/>
                    <a:pt x="251" y="0"/>
                    <a:pt x="251" y="0"/>
                  </a:cubicBezTo>
                  <a:cubicBezTo>
                    <a:pt x="1" y="0"/>
                    <a:pt x="1" y="0"/>
                    <a:pt x="1" y="0"/>
                  </a:cubicBezTo>
                  <a:cubicBezTo>
                    <a:pt x="0" y="0"/>
                    <a:pt x="0" y="0"/>
                    <a:pt x="0" y="0"/>
                  </a:cubicBezTo>
                  <a:cubicBezTo>
                    <a:pt x="0" y="1"/>
                    <a:pt x="0" y="1"/>
                    <a:pt x="0" y="1"/>
                  </a:cubicBezTo>
                  <a:cubicBezTo>
                    <a:pt x="0" y="145"/>
                    <a:pt x="0" y="145"/>
                    <a:pt x="0" y="145"/>
                  </a:cubicBezTo>
                  <a:cubicBezTo>
                    <a:pt x="1" y="145"/>
                    <a:pt x="1" y="145"/>
                    <a:pt x="1" y="145"/>
                  </a:cubicBezTo>
                  <a:cubicBezTo>
                    <a:pt x="285" y="145"/>
                    <a:pt x="285" y="145"/>
                    <a:pt x="285" y="145"/>
                  </a:cubicBezTo>
                  <a:cubicBezTo>
                    <a:pt x="285" y="145"/>
                    <a:pt x="285" y="145"/>
                    <a:pt x="285" y="145"/>
                  </a:cubicBezTo>
                  <a:lnTo>
                    <a:pt x="285" y="144"/>
                  </a:lnTo>
                  <a:close/>
                </a:path>
              </a:pathLst>
            </a:custGeom>
            <a:solidFill>
              <a:srgbClr val="808080"/>
            </a:solidFill>
            <a:ln w="19050"/>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2000">
                <a:solidFill>
                  <a:schemeClr val="bg1">
                    <a:lumMod val="95000"/>
                  </a:schemeClr>
                </a:solidFill>
              </a:endParaRPr>
            </a:p>
          </p:txBody>
        </p:sp>
        <p:sp>
          <p:nvSpPr>
            <p:cNvPr id="40" name="Iowa">
              <a:extLst>
                <a:ext uri="{FF2B5EF4-FFF2-40B4-BE49-F238E27FC236}">
                  <a16:creationId xmlns:a16="http://schemas.microsoft.com/office/drawing/2014/main" id="{4517D6DB-E5F0-D146-BC0C-CA8E5B3207D1}"/>
                </a:ext>
              </a:extLst>
            </p:cNvPr>
            <p:cNvSpPr>
              <a:spLocks/>
            </p:cNvSpPr>
            <p:nvPr/>
          </p:nvSpPr>
          <p:spPr bwMode="auto">
            <a:xfrm>
              <a:off x="6375134" y="1974291"/>
              <a:ext cx="971333" cy="625264"/>
            </a:xfrm>
            <a:custGeom>
              <a:avLst/>
              <a:gdLst>
                <a:gd name="T0" fmla="*/ 0 w 246"/>
                <a:gd name="T1" fmla="*/ 40 h 158"/>
                <a:gd name="T2" fmla="*/ 0 w 246"/>
                <a:gd name="T3" fmla="*/ 40 h 158"/>
                <a:gd name="T4" fmla="*/ 12 w 246"/>
                <a:gd name="T5" fmla="*/ 59 h 158"/>
                <a:gd name="T6" fmla="*/ 12 w 246"/>
                <a:gd name="T7" fmla="*/ 89 h 158"/>
                <a:gd name="T8" fmla="*/ 24 w 246"/>
                <a:gd name="T9" fmla="*/ 94 h 158"/>
                <a:gd name="T10" fmla="*/ 24 w 246"/>
                <a:gd name="T11" fmla="*/ 120 h 158"/>
                <a:gd name="T12" fmla="*/ 26 w 246"/>
                <a:gd name="T13" fmla="*/ 138 h 158"/>
                <a:gd name="T14" fmla="*/ 26 w 246"/>
                <a:gd name="T15" fmla="*/ 139 h 158"/>
                <a:gd name="T16" fmla="*/ 26 w 246"/>
                <a:gd name="T17" fmla="*/ 139 h 158"/>
                <a:gd name="T18" fmla="*/ 26 w 246"/>
                <a:gd name="T19" fmla="*/ 139 h 158"/>
                <a:gd name="T20" fmla="*/ 188 w 246"/>
                <a:gd name="T21" fmla="*/ 139 h 158"/>
                <a:gd name="T22" fmla="*/ 195 w 246"/>
                <a:gd name="T23" fmla="*/ 158 h 158"/>
                <a:gd name="T24" fmla="*/ 195 w 246"/>
                <a:gd name="T25" fmla="*/ 158 h 158"/>
                <a:gd name="T26" fmla="*/ 210 w 246"/>
                <a:gd name="T27" fmla="*/ 139 h 158"/>
                <a:gd name="T28" fmla="*/ 215 w 246"/>
                <a:gd name="T29" fmla="*/ 118 h 158"/>
                <a:gd name="T30" fmla="*/ 224 w 246"/>
                <a:gd name="T31" fmla="*/ 101 h 158"/>
                <a:gd name="T32" fmla="*/ 234 w 246"/>
                <a:gd name="T33" fmla="*/ 89 h 158"/>
                <a:gd name="T34" fmla="*/ 246 w 246"/>
                <a:gd name="T35" fmla="*/ 68 h 158"/>
                <a:gd name="T36" fmla="*/ 234 w 246"/>
                <a:gd name="T37" fmla="*/ 56 h 158"/>
                <a:gd name="T38" fmla="*/ 228 w 246"/>
                <a:gd name="T39" fmla="*/ 49 h 158"/>
                <a:gd name="T40" fmla="*/ 228 w 246"/>
                <a:gd name="T41" fmla="*/ 49 h 158"/>
                <a:gd name="T42" fmla="*/ 224 w 246"/>
                <a:gd name="T43" fmla="*/ 44 h 158"/>
                <a:gd name="T44" fmla="*/ 212 w 246"/>
                <a:gd name="T45" fmla="*/ 25 h 158"/>
                <a:gd name="T46" fmla="*/ 205 w 246"/>
                <a:gd name="T47" fmla="*/ 14 h 158"/>
                <a:gd name="T48" fmla="*/ 205 w 246"/>
                <a:gd name="T49" fmla="*/ 14 h 158"/>
                <a:gd name="T50" fmla="*/ 203 w 246"/>
                <a:gd name="T51" fmla="*/ 0 h 158"/>
                <a:gd name="T52" fmla="*/ 13 w 246"/>
                <a:gd name="T53" fmla="*/ 0 h 158"/>
                <a:gd name="T54" fmla="*/ 13 w 246"/>
                <a:gd name="T55" fmla="*/ 27 h 158"/>
                <a:gd name="T56" fmla="*/ 0 w 246"/>
                <a:gd name="T57" fmla="*/ 40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46" h="158">
                  <a:moveTo>
                    <a:pt x="0" y="40"/>
                  </a:moveTo>
                  <a:cubicBezTo>
                    <a:pt x="0" y="40"/>
                    <a:pt x="0" y="40"/>
                    <a:pt x="0" y="40"/>
                  </a:cubicBezTo>
                  <a:cubicBezTo>
                    <a:pt x="12" y="59"/>
                    <a:pt x="12" y="59"/>
                    <a:pt x="12" y="59"/>
                  </a:cubicBezTo>
                  <a:cubicBezTo>
                    <a:pt x="12" y="89"/>
                    <a:pt x="12" y="89"/>
                    <a:pt x="12" y="89"/>
                  </a:cubicBezTo>
                  <a:cubicBezTo>
                    <a:pt x="24" y="94"/>
                    <a:pt x="24" y="94"/>
                    <a:pt x="24" y="94"/>
                  </a:cubicBezTo>
                  <a:cubicBezTo>
                    <a:pt x="24" y="120"/>
                    <a:pt x="24" y="120"/>
                    <a:pt x="24" y="120"/>
                  </a:cubicBezTo>
                  <a:cubicBezTo>
                    <a:pt x="26" y="138"/>
                    <a:pt x="26" y="138"/>
                    <a:pt x="26" y="138"/>
                  </a:cubicBezTo>
                  <a:cubicBezTo>
                    <a:pt x="26" y="139"/>
                    <a:pt x="26" y="139"/>
                    <a:pt x="26" y="139"/>
                  </a:cubicBezTo>
                  <a:cubicBezTo>
                    <a:pt x="26" y="139"/>
                    <a:pt x="26" y="139"/>
                    <a:pt x="26" y="139"/>
                  </a:cubicBezTo>
                  <a:cubicBezTo>
                    <a:pt x="26" y="139"/>
                    <a:pt x="26" y="139"/>
                    <a:pt x="26" y="139"/>
                  </a:cubicBezTo>
                  <a:cubicBezTo>
                    <a:pt x="188" y="139"/>
                    <a:pt x="188" y="139"/>
                    <a:pt x="188" y="139"/>
                  </a:cubicBezTo>
                  <a:cubicBezTo>
                    <a:pt x="195" y="158"/>
                    <a:pt x="195" y="158"/>
                    <a:pt x="195" y="158"/>
                  </a:cubicBezTo>
                  <a:cubicBezTo>
                    <a:pt x="195" y="158"/>
                    <a:pt x="195" y="158"/>
                    <a:pt x="195" y="158"/>
                  </a:cubicBezTo>
                  <a:cubicBezTo>
                    <a:pt x="210" y="139"/>
                    <a:pt x="210" y="139"/>
                    <a:pt x="210" y="139"/>
                  </a:cubicBezTo>
                  <a:cubicBezTo>
                    <a:pt x="215" y="118"/>
                    <a:pt x="215" y="118"/>
                    <a:pt x="215" y="118"/>
                  </a:cubicBezTo>
                  <a:cubicBezTo>
                    <a:pt x="224" y="101"/>
                    <a:pt x="224" y="101"/>
                    <a:pt x="224" y="101"/>
                  </a:cubicBezTo>
                  <a:cubicBezTo>
                    <a:pt x="234" y="89"/>
                    <a:pt x="234" y="89"/>
                    <a:pt x="234" y="89"/>
                  </a:cubicBezTo>
                  <a:cubicBezTo>
                    <a:pt x="246" y="68"/>
                    <a:pt x="246" y="68"/>
                    <a:pt x="246" y="68"/>
                  </a:cubicBezTo>
                  <a:cubicBezTo>
                    <a:pt x="234" y="56"/>
                    <a:pt x="234" y="56"/>
                    <a:pt x="234" y="56"/>
                  </a:cubicBezTo>
                  <a:cubicBezTo>
                    <a:pt x="228" y="49"/>
                    <a:pt x="228" y="49"/>
                    <a:pt x="228" y="49"/>
                  </a:cubicBezTo>
                  <a:cubicBezTo>
                    <a:pt x="228" y="49"/>
                    <a:pt x="228" y="49"/>
                    <a:pt x="228" y="49"/>
                  </a:cubicBezTo>
                  <a:cubicBezTo>
                    <a:pt x="224" y="44"/>
                    <a:pt x="224" y="44"/>
                    <a:pt x="224" y="44"/>
                  </a:cubicBezTo>
                  <a:cubicBezTo>
                    <a:pt x="212" y="25"/>
                    <a:pt x="212" y="25"/>
                    <a:pt x="212" y="25"/>
                  </a:cubicBezTo>
                  <a:cubicBezTo>
                    <a:pt x="205" y="14"/>
                    <a:pt x="205" y="14"/>
                    <a:pt x="205" y="14"/>
                  </a:cubicBezTo>
                  <a:cubicBezTo>
                    <a:pt x="205" y="14"/>
                    <a:pt x="205" y="14"/>
                    <a:pt x="205" y="14"/>
                  </a:cubicBezTo>
                  <a:cubicBezTo>
                    <a:pt x="205" y="12"/>
                    <a:pt x="204" y="6"/>
                    <a:pt x="203" y="0"/>
                  </a:cubicBezTo>
                  <a:cubicBezTo>
                    <a:pt x="13" y="0"/>
                    <a:pt x="13" y="0"/>
                    <a:pt x="13" y="0"/>
                  </a:cubicBezTo>
                  <a:cubicBezTo>
                    <a:pt x="13" y="27"/>
                    <a:pt x="13" y="27"/>
                    <a:pt x="13" y="27"/>
                  </a:cubicBezTo>
                  <a:lnTo>
                    <a:pt x="0" y="40"/>
                  </a:lnTo>
                  <a:close/>
                </a:path>
              </a:pathLst>
            </a:custGeom>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600" b="1" dirty="0">
                  <a:solidFill>
                    <a:schemeClr val="bg1">
                      <a:lumMod val="95000"/>
                    </a:schemeClr>
                  </a:solidFill>
                </a:rPr>
                <a:t>IA</a:t>
              </a:r>
            </a:p>
          </p:txBody>
        </p:sp>
        <p:sp>
          <p:nvSpPr>
            <p:cNvPr id="41" name="Indiana">
              <a:extLst>
                <a:ext uri="{FF2B5EF4-FFF2-40B4-BE49-F238E27FC236}">
                  <a16:creationId xmlns:a16="http://schemas.microsoft.com/office/drawing/2014/main" id="{D5B72B68-785B-1318-96C5-67DC38E32BC0}"/>
                </a:ext>
              </a:extLst>
            </p:cNvPr>
            <p:cNvSpPr>
              <a:spLocks/>
            </p:cNvSpPr>
            <p:nvPr/>
          </p:nvSpPr>
          <p:spPr bwMode="auto">
            <a:xfrm>
              <a:off x="7623990" y="2397264"/>
              <a:ext cx="561734" cy="772385"/>
            </a:xfrm>
            <a:custGeom>
              <a:avLst/>
              <a:gdLst>
                <a:gd name="T0" fmla="*/ 35 w 142"/>
                <a:gd name="T1" fmla="*/ 142 h 195"/>
                <a:gd name="T2" fmla="*/ 30 w 142"/>
                <a:gd name="T3" fmla="*/ 149 h 195"/>
                <a:gd name="T4" fmla="*/ 23 w 142"/>
                <a:gd name="T5" fmla="*/ 153 h 195"/>
                <a:gd name="T6" fmla="*/ 23 w 142"/>
                <a:gd name="T7" fmla="*/ 160 h 195"/>
                <a:gd name="T8" fmla="*/ 19 w 142"/>
                <a:gd name="T9" fmla="*/ 164 h 195"/>
                <a:gd name="T10" fmla="*/ 15 w 142"/>
                <a:gd name="T11" fmla="*/ 171 h 195"/>
                <a:gd name="T12" fmla="*/ 9 w 142"/>
                <a:gd name="T13" fmla="*/ 177 h 195"/>
                <a:gd name="T14" fmla="*/ 5 w 142"/>
                <a:gd name="T15" fmla="*/ 183 h 195"/>
                <a:gd name="T16" fmla="*/ 4 w 142"/>
                <a:gd name="T17" fmla="*/ 185 h 195"/>
                <a:gd name="T18" fmla="*/ 2 w 142"/>
                <a:gd name="T19" fmla="*/ 189 h 195"/>
                <a:gd name="T20" fmla="*/ 2 w 142"/>
                <a:gd name="T21" fmla="*/ 191 h 195"/>
                <a:gd name="T22" fmla="*/ 1 w 142"/>
                <a:gd name="T23" fmla="*/ 191 h 195"/>
                <a:gd name="T24" fmla="*/ 0 w 142"/>
                <a:gd name="T25" fmla="*/ 192 h 195"/>
                <a:gd name="T26" fmla="*/ 0 w 142"/>
                <a:gd name="T27" fmla="*/ 192 h 195"/>
                <a:gd name="T28" fmla="*/ 15 w 142"/>
                <a:gd name="T29" fmla="*/ 192 h 195"/>
                <a:gd name="T30" fmla="*/ 19 w 142"/>
                <a:gd name="T31" fmla="*/ 195 h 195"/>
                <a:gd name="T32" fmla="*/ 19 w 142"/>
                <a:gd name="T33" fmla="*/ 195 h 195"/>
                <a:gd name="T34" fmla="*/ 21 w 142"/>
                <a:gd name="T35" fmla="*/ 192 h 195"/>
                <a:gd name="T36" fmla="*/ 22 w 142"/>
                <a:gd name="T37" fmla="*/ 190 h 195"/>
                <a:gd name="T38" fmla="*/ 22 w 142"/>
                <a:gd name="T39" fmla="*/ 189 h 195"/>
                <a:gd name="T40" fmla="*/ 21 w 142"/>
                <a:gd name="T41" fmla="*/ 189 h 195"/>
                <a:gd name="T42" fmla="*/ 23 w 142"/>
                <a:gd name="T43" fmla="*/ 187 h 195"/>
                <a:gd name="T44" fmla="*/ 27 w 142"/>
                <a:gd name="T45" fmla="*/ 182 h 195"/>
                <a:gd name="T46" fmla="*/ 29 w 142"/>
                <a:gd name="T47" fmla="*/ 186 h 195"/>
                <a:gd name="T48" fmla="*/ 37 w 142"/>
                <a:gd name="T49" fmla="*/ 188 h 195"/>
                <a:gd name="T50" fmla="*/ 48 w 142"/>
                <a:gd name="T51" fmla="*/ 188 h 195"/>
                <a:gd name="T52" fmla="*/ 47 w 142"/>
                <a:gd name="T53" fmla="*/ 189 h 195"/>
                <a:gd name="T54" fmla="*/ 50 w 142"/>
                <a:gd name="T55" fmla="*/ 189 h 195"/>
                <a:gd name="T56" fmla="*/ 53 w 142"/>
                <a:gd name="T57" fmla="*/ 188 h 195"/>
                <a:gd name="T58" fmla="*/ 57 w 142"/>
                <a:gd name="T59" fmla="*/ 188 h 195"/>
                <a:gd name="T60" fmla="*/ 62 w 142"/>
                <a:gd name="T61" fmla="*/ 188 h 195"/>
                <a:gd name="T62" fmla="*/ 62 w 142"/>
                <a:gd name="T63" fmla="*/ 188 h 195"/>
                <a:gd name="T64" fmla="*/ 67 w 142"/>
                <a:gd name="T65" fmla="*/ 188 h 195"/>
                <a:gd name="T66" fmla="*/ 73 w 142"/>
                <a:gd name="T67" fmla="*/ 182 h 195"/>
                <a:gd name="T68" fmla="*/ 80 w 142"/>
                <a:gd name="T69" fmla="*/ 182 h 195"/>
                <a:gd name="T70" fmla="*/ 80 w 142"/>
                <a:gd name="T71" fmla="*/ 182 h 195"/>
                <a:gd name="T72" fmla="*/ 81 w 142"/>
                <a:gd name="T73" fmla="*/ 181 h 195"/>
                <a:gd name="T74" fmla="*/ 83 w 142"/>
                <a:gd name="T75" fmla="*/ 182 h 195"/>
                <a:gd name="T76" fmla="*/ 88 w 142"/>
                <a:gd name="T77" fmla="*/ 187 h 195"/>
                <a:gd name="T78" fmla="*/ 88 w 142"/>
                <a:gd name="T79" fmla="*/ 188 h 195"/>
                <a:gd name="T80" fmla="*/ 95 w 142"/>
                <a:gd name="T81" fmla="*/ 188 h 195"/>
                <a:gd name="T82" fmla="*/ 95 w 142"/>
                <a:gd name="T83" fmla="*/ 186 h 195"/>
                <a:gd name="T84" fmla="*/ 95 w 142"/>
                <a:gd name="T85" fmla="*/ 181 h 195"/>
                <a:gd name="T86" fmla="*/ 93 w 142"/>
                <a:gd name="T87" fmla="*/ 177 h 195"/>
                <a:gd name="T88" fmla="*/ 92 w 142"/>
                <a:gd name="T89" fmla="*/ 176 h 195"/>
                <a:gd name="T90" fmla="*/ 95 w 142"/>
                <a:gd name="T91" fmla="*/ 174 h 195"/>
                <a:gd name="T92" fmla="*/ 110 w 142"/>
                <a:gd name="T93" fmla="*/ 166 h 195"/>
                <a:gd name="T94" fmla="*/ 117 w 142"/>
                <a:gd name="T95" fmla="*/ 160 h 195"/>
                <a:gd name="T96" fmla="*/ 117 w 142"/>
                <a:gd name="T97" fmla="*/ 159 h 195"/>
                <a:gd name="T98" fmla="*/ 120 w 142"/>
                <a:gd name="T99" fmla="*/ 150 h 195"/>
                <a:gd name="T100" fmla="*/ 130 w 142"/>
                <a:gd name="T101" fmla="*/ 146 h 195"/>
                <a:gd name="T102" fmla="*/ 130 w 142"/>
                <a:gd name="T103" fmla="*/ 146 h 195"/>
                <a:gd name="T104" fmla="*/ 130 w 142"/>
                <a:gd name="T105" fmla="*/ 146 h 195"/>
                <a:gd name="T106" fmla="*/ 137 w 142"/>
                <a:gd name="T107" fmla="*/ 146 h 195"/>
                <a:gd name="T108" fmla="*/ 142 w 142"/>
                <a:gd name="T109" fmla="*/ 141 h 195"/>
                <a:gd name="T110" fmla="*/ 142 w 142"/>
                <a:gd name="T111" fmla="*/ 16 h 195"/>
                <a:gd name="T112" fmla="*/ 62 w 142"/>
                <a:gd name="T113" fmla="*/ 16 h 195"/>
                <a:gd name="T114" fmla="*/ 55 w 142"/>
                <a:gd name="T115" fmla="*/ 20 h 195"/>
                <a:gd name="T116" fmla="*/ 51 w 142"/>
                <a:gd name="T117" fmla="*/ 20 h 195"/>
                <a:gd name="T118" fmla="*/ 43 w 142"/>
                <a:gd name="T119" fmla="*/ 16 h 195"/>
                <a:gd name="T120" fmla="*/ 36 w 142"/>
                <a:gd name="T121" fmla="*/ 0 h 195"/>
                <a:gd name="T122" fmla="*/ 35 w 142"/>
                <a:gd name="T123" fmla="*/ 0 h 195"/>
                <a:gd name="T124" fmla="*/ 35 w 142"/>
                <a:gd name="T125" fmla="*/ 142 h 1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42" h="195">
                  <a:moveTo>
                    <a:pt x="35" y="142"/>
                  </a:moveTo>
                  <a:cubicBezTo>
                    <a:pt x="30" y="149"/>
                    <a:pt x="30" y="149"/>
                    <a:pt x="30" y="149"/>
                  </a:cubicBezTo>
                  <a:cubicBezTo>
                    <a:pt x="23" y="153"/>
                    <a:pt x="23" y="153"/>
                    <a:pt x="23" y="153"/>
                  </a:cubicBezTo>
                  <a:cubicBezTo>
                    <a:pt x="23" y="160"/>
                    <a:pt x="23" y="160"/>
                    <a:pt x="23" y="160"/>
                  </a:cubicBezTo>
                  <a:cubicBezTo>
                    <a:pt x="19" y="164"/>
                    <a:pt x="19" y="164"/>
                    <a:pt x="19" y="164"/>
                  </a:cubicBezTo>
                  <a:cubicBezTo>
                    <a:pt x="15" y="171"/>
                    <a:pt x="15" y="171"/>
                    <a:pt x="15" y="171"/>
                  </a:cubicBezTo>
                  <a:cubicBezTo>
                    <a:pt x="14" y="171"/>
                    <a:pt x="12" y="174"/>
                    <a:pt x="9" y="177"/>
                  </a:cubicBezTo>
                  <a:cubicBezTo>
                    <a:pt x="7" y="180"/>
                    <a:pt x="6" y="182"/>
                    <a:pt x="5" y="183"/>
                  </a:cubicBezTo>
                  <a:cubicBezTo>
                    <a:pt x="4" y="184"/>
                    <a:pt x="4" y="185"/>
                    <a:pt x="4" y="185"/>
                  </a:cubicBezTo>
                  <a:cubicBezTo>
                    <a:pt x="4" y="185"/>
                    <a:pt x="4" y="186"/>
                    <a:pt x="2" y="189"/>
                  </a:cubicBezTo>
                  <a:cubicBezTo>
                    <a:pt x="2" y="191"/>
                    <a:pt x="2" y="191"/>
                    <a:pt x="2" y="191"/>
                  </a:cubicBezTo>
                  <a:cubicBezTo>
                    <a:pt x="1" y="191"/>
                    <a:pt x="1" y="191"/>
                    <a:pt x="1" y="191"/>
                  </a:cubicBezTo>
                  <a:cubicBezTo>
                    <a:pt x="0" y="192"/>
                    <a:pt x="0" y="192"/>
                    <a:pt x="0" y="192"/>
                  </a:cubicBezTo>
                  <a:cubicBezTo>
                    <a:pt x="0" y="192"/>
                    <a:pt x="0" y="192"/>
                    <a:pt x="0" y="192"/>
                  </a:cubicBezTo>
                  <a:cubicBezTo>
                    <a:pt x="15" y="192"/>
                    <a:pt x="15" y="192"/>
                    <a:pt x="15" y="192"/>
                  </a:cubicBezTo>
                  <a:cubicBezTo>
                    <a:pt x="15" y="193"/>
                    <a:pt x="17" y="195"/>
                    <a:pt x="19" y="195"/>
                  </a:cubicBezTo>
                  <a:cubicBezTo>
                    <a:pt x="19" y="195"/>
                    <a:pt x="19" y="195"/>
                    <a:pt x="19" y="195"/>
                  </a:cubicBezTo>
                  <a:cubicBezTo>
                    <a:pt x="20" y="195"/>
                    <a:pt x="21" y="194"/>
                    <a:pt x="21" y="192"/>
                  </a:cubicBezTo>
                  <a:cubicBezTo>
                    <a:pt x="22" y="191"/>
                    <a:pt x="22" y="190"/>
                    <a:pt x="22" y="190"/>
                  </a:cubicBezTo>
                  <a:cubicBezTo>
                    <a:pt x="22" y="189"/>
                    <a:pt x="22" y="189"/>
                    <a:pt x="22" y="189"/>
                  </a:cubicBezTo>
                  <a:cubicBezTo>
                    <a:pt x="21" y="189"/>
                    <a:pt x="21" y="189"/>
                    <a:pt x="21" y="189"/>
                  </a:cubicBezTo>
                  <a:cubicBezTo>
                    <a:pt x="22" y="188"/>
                    <a:pt x="22" y="188"/>
                    <a:pt x="23" y="187"/>
                  </a:cubicBezTo>
                  <a:cubicBezTo>
                    <a:pt x="27" y="182"/>
                    <a:pt x="27" y="182"/>
                    <a:pt x="27" y="182"/>
                  </a:cubicBezTo>
                  <a:cubicBezTo>
                    <a:pt x="29" y="186"/>
                    <a:pt x="29" y="186"/>
                    <a:pt x="29" y="186"/>
                  </a:cubicBezTo>
                  <a:cubicBezTo>
                    <a:pt x="37" y="188"/>
                    <a:pt x="37" y="188"/>
                    <a:pt x="37" y="188"/>
                  </a:cubicBezTo>
                  <a:cubicBezTo>
                    <a:pt x="48" y="188"/>
                    <a:pt x="48" y="188"/>
                    <a:pt x="48" y="188"/>
                  </a:cubicBezTo>
                  <a:cubicBezTo>
                    <a:pt x="47" y="189"/>
                    <a:pt x="47" y="189"/>
                    <a:pt x="47" y="189"/>
                  </a:cubicBezTo>
                  <a:cubicBezTo>
                    <a:pt x="50" y="189"/>
                    <a:pt x="50" y="189"/>
                    <a:pt x="50" y="189"/>
                  </a:cubicBezTo>
                  <a:cubicBezTo>
                    <a:pt x="50" y="189"/>
                    <a:pt x="51" y="189"/>
                    <a:pt x="53" y="188"/>
                  </a:cubicBezTo>
                  <a:cubicBezTo>
                    <a:pt x="54" y="188"/>
                    <a:pt x="56" y="188"/>
                    <a:pt x="57" y="188"/>
                  </a:cubicBezTo>
                  <a:cubicBezTo>
                    <a:pt x="60" y="188"/>
                    <a:pt x="62" y="188"/>
                    <a:pt x="62" y="188"/>
                  </a:cubicBezTo>
                  <a:cubicBezTo>
                    <a:pt x="62" y="188"/>
                    <a:pt x="62" y="188"/>
                    <a:pt x="62" y="188"/>
                  </a:cubicBezTo>
                  <a:cubicBezTo>
                    <a:pt x="67" y="188"/>
                    <a:pt x="67" y="188"/>
                    <a:pt x="67" y="188"/>
                  </a:cubicBezTo>
                  <a:cubicBezTo>
                    <a:pt x="73" y="182"/>
                    <a:pt x="73" y="182"/>
                    <a:pt x="73" y="182"/>
                  </a:cubicBezTo>
                  <a:cubicBezTo>
                    <a:pt x="80" y="182"/>
                    <a:pt x="80" y="182"/>
                    <a:pt x="80" y="182"/>
                  </a:cubicBezTo>
                  <a:cubicBezTo>
                    <a:pt x="80" y="182"/>
                    <a:pt x="80" y="182"/>
                    <a:pt x="80" y="182"/>
                  </a:cubicBezTo>
                  <a:cubicBezTo>
                    <a:pt x="80" y="181"/>
                    <a:pt x="81" y="181"/>
                    <a:pt x="81" y="181"/>
                  </a:cubicBezTo>
                  <a:cubicBezTo>
                    <a:pt x="82" y="181"/>
                    <a:pt x="82" y="181"/>
                    <a:pt x="83" y="182"/>
                  </a:cubicBezTo>
                  <a:cubicBezTo>
                    <a:pt x="85" y="183"/>
                    <a:pt x="87" y="186"/>
                    <a:pt x="88" y="187"/>
                  </a:cubicBezTo>
                  <a:cubicBezTo>
                    <a:pt x="88" y="188"/>
                    <a:pt x="88" y="188"/>
                    <a:pt x="88" y="188"/>
                  </a:cubicBezTo>
                  <a:cubicBezTo>
                    <a:pt x="95" y="188"/>
                    <a:pt x="95" y="188"/>
                    <a:pt x="95" y="188"/>
                  </a:cubicBezTo>
                  <a:cubicBezTo>
                    <a:pt x="95" y="186"/>
                    <a:pt x="95" y="186"/>
                    <a:pt x="95" y="186"/>
                  </a:cubicBezTo>
                  <a:cubicBezTo>
                    <a:pt x="94" y="185"/>
                    <a:pt x="94" y="183"/>
                    <a:pt x="95" y="181"/>
                  </a:cubicBezTo>
                  <a:cubicBezTo>
                    <a:pt x="96" y="179"/>
                    <a:pt x="95" y="178"/>
                    <a:pt x="93" y="177"/>
                  </a:cubicBezTo>
                  <a:cubicBezTo>
                    <a:pt x="92" y="176"/>
                    <a:pt x="92" y="176"/>
                    <a:pt x="92" y="176"/>
                  </a:cubicBezTo>
                  <a:cubicBezTo>
                    <a:pt x="92" y="176"/>
                    <a:pt x="93" y="175"/>
                    <a:pt x="95" y="174"/>
                  </a:cubicBezTo>
                  <a:cubicBezTo>
                    <a:pt x="103" y="171"/>
                    <a:pt x="110" y="166"/>
                    <a:pt x="110" y="166"/>
                  </a:cubicBezTo>
                  <a:cubicBezTo>
                    <a:pt x="117" y="160"/>
                    <a:pt x="117" y="160"/>
                    <a:pt x="117" y="160"/>
                  </a:cubicBezTo>
                  <a:cubicBezTo>
                    <a:pt x="117" y="159"/>
                    <a:pt x="117" y="159"/>
                    <a:pt x="117" y="159"/>
                  </a:cubicBezTo>
                  <a:cubicBezTo>
                    <a:pt x="117" y="158"/>
                    <a:pt x="116" y="151"/>
                    <a:pt x="120" y="150"/>
                  </a:cubicBezTo>
                  <a:cubicBezTo>
                    <a:pt x="124" y="150"/>
                    <a:pt x="130" y="146"/>
                    <a:pt x="130" y="146"/>
                  </a:cubicBezTo>
                  <a:cubicBezTo>
                    <a:pt x="130" y="146"/>
                    <a:pt x="130" y="146"/>
                    <a:pt x="130" y="146"/>
                  </a:cubicBezTo>
                  <a:cubicBezTo>
                    <a:pt x="130" y="146"/>
                    <a:pt x="130" y="146"/>
                    <a:pt x="130" y="146"/>
                  </a:cubicBezTo>
                  <a:cubicBezTo>
                    <a:pt x="137" y="146"/>
                    <a:pt x="137" y="146"/>
                    <a:pt x="137" y="146"/>
                  </a:cubicBezTo>
                  <a:cubicBezTo>
                    <a:pt x="142" y="141"/>
                    <a:pt x="142" y="141"/>
                    <a:pt x="142" y="141"/>
                  </a:cubicBezTo>
                  <a:cubicBezTo>
                    <a:pt x="142" y="16"/>
                    <a:pt x="142" y="16"/>
                    <a:pt x="142" y="16"/>
                  </a:cubicBezTo>
                  <a:cubicBezTo>
                    <a:pt x="62" y="16"/>
                    <a:pt x="62" y="16"/>
                    <a:pt x="62" y="16"/>
                  </a:cubicBezTo>
                  <a:cubicBezTo>
                    <a:pt x="55" y="20"/>
                    <a:pt x="55" y="20"/>
                    <a:pt x="55" y="20"/>
                  </a:cubicBezTo>
                  <a:cubicBezTo>
                    <a:pt x="51" y="20"/>
                    <a:pt x="51" y="20"/>
                    <a:pt x="51" y="20"/>
                  </a:cubicBezTo>
                  <a:cubicBezTo>
                    <a:pt x="43" y="16"/>
                    <a:pt x="43" y="16"/>
                    <a:pt x="43" y="16"/>
                  </a:cubicBezTo>
                  <a:cubicBezTo>
                    <a:pt x="36" y="0"/>
                    <a:pt x="36" y="0"/>
                    <a:pt x="36" y="0"/>
                  </a:cubicBezTo>
                  <a:cubicBezTo>
                    <a:pt x="35" y="0"/>
                    <a:pt x="35" y="0"/>
                    <a:pt x="35" y="0"/>
                  </a:cubicBezTo>
                  <a:lnTo>
                    <a:pt x="35" y="142"/>
                  </a:lnTo>
                  <a:close/>
                </a:path>
              </a:pathLst>
            </a:custGeom>
            <a:solidFill>
              <a:srgbClr val="808080"/>
            </a:solidFill>
            <a:ln w="19050"/>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2000">
                <a:solidFill>
                  <a:schemeClr val="bg1">
                    <a:lumMod val="95000"/>
                  </a:schemeClr>
                </a:solidFill>
              </a:endParaRPr>
            </a:p>
          </p:txBody>
        </p:sp>
        <p:sp>
          <p:nvSpPr>
            <p:cNvPr id="42" name="Illinois">
              <a:extLst>
                <a:ext uri="{FF2B5EF4-FFF2-40B4-BE49-F238E27FC236}">
                  <a16:creationId xmlns:a16="http://schemas.microsoft.com/office/drawing/2014/main" id="{5D3351E7-41D4-C348-6F93-B83C730A2D56}"/>
                </a:ext>
              </a:extLst>
            </p:cNvPr>
            <p:cNvSpPr>
              <a:spLocks/>
            </p:cNvSpPr>
            <p:nvPr/>
          </p:nvSpPr>
          <p:spPr bwMode="auto">
            <a:xfrm>
              <a:off x="7145847" y="2168223"/>
              <a:ext cx="616905" cy="1038205"/>
            </a:xfrm>
            <a:custGeom>
              <a:avLst/>
              <a:gdLst>
                <a:gd name="T0" fmla="*/ 39 w 156"/>
                <a:gd name="T1" fmla="*/ 7 h 262"/>
                <a:gd name="T2" fmla="*/ 51 w 156"/>
                <a:gd name="T3" fmla="*/ 19 h 262"/>
                <a:gd name="T4" fmla="*/ 39 w 156"/>
                <a:gd name="T5" fmla="*/ 40 h 262"/>
                <a:gd name="T6" fmla="*/ 29 w 156"/>
                <a:gd name="T7" fmla="*/ 52 h 262"/>
                <a:gd name="T8" fmla="*/ 20 w 156"/>
                <a:gd name="T9" fmla="*/ 69 h 262"/>
                <a:gd name="T10" fmla="*/ 15 w 156"/>
                <a:gd name="T11" fmla="*/ 90 h 262"/>
                <a:gd name="T12" fmla="*/ 0 w 156"/>
                <a:gd name="T13" fmla="*/ 109 h 262"/>
                <a:gd name="T14" fmla="*/ 0 w 156"/>
                <a:gd name="T15" fmla="*/ 109 h 262"/>
                <a:gd name="T16" fmla="*/ 0 w 156"/>
                <a:gd name="T17" fmla="*/ 144 h 262"/>
                <a:gd name="T18" fmla="*/ 15 w 156"/>
                <a:gd name="T19" fmla="*/ 154 h 262"/>
                <a:gd name="T20" fmla="*/ 32 w 156"/>
                <a:gd name="T21" fmla="*/ 165 h 262"/>
                <a:gd name="T22" fmla="*/ 49 w 156"/>
                <a:gd name="T23" fmla="*/ 182 h 262"/>
                <a:gd name="T24" fmla="*/ 46 w 156"/>
                <a:gd name="T25" fmla="*/ 198 h 262"/>
                <a:gd name="T26" fmla="*/ 51 w 156"/>
                <a:gd name="T27" fmla="*/ 215 h 262"/>
                <a:gd name="T28" fmla="*/ 71 w 156"/>
                <a:gd name="T29" fmla="*/ 225 h 262"/>
                <a:gd name="T30" fmla="*/ 78 w 156"/>
                <a:gd name="T31" fmla="*/ 238 h 262"/>
                <a:gd name="T32" fmla="*/ 80 w 156"/>
                <a:gd name="T33" fmla="*/ 246 h 262"/>
                <a:gd name="T34" fmla="*/ 92 w 156"/>
                <a:gd name="T35" fmla="*/ 262 h 262"/>
                <a:gd name="T36" fmla="*/ 92 w 156"/>
                <a:gd name="T37" fmla="*/ 262 h 262"/>
                <a:gd name="T38" fmla="*/ 92 w 156"/>
                <a:gd name="T39" fmla="*/ 262 h 262"/>
                <a:gd name="T40" fmla="*/ 102 w 156"/>
                <a:gd name="T41" fmla="*/ 262 h 262"/>
                <a:gd name="T42" fmla="*/ 106 w 156"/>
                <a:gd name="T43" fmla="*/ 257 h 262"/>
                <a:gd name="T44" fmla="*/ 113 w 156"/>
                <a:gd name="T45" fmla="*/ 252 h 262"/>
                <a:gd name="T46" fmla="*/ 120 w 156"/>
                <a:gd name="T47" fmla="*/ 250 h 262"/>
                <a:gd name="T48" fmla="*/ 121 w 156"/>
                <a:gd name="T49" fmla="*/ 249 h 262"/>
                <a:gd name="T50" fmla="*/ 122 w 156"/>
                <a:gd name="T51" fmla="*/ 249 h 262"/>
                <a:gd name="T52" fmla="*/ 122 w 156"/>
                <a:gd name="T53" fmla="*/ 249 h 262"/>
                <a:gd name="T54" fmla="*/ 123 w 156"/>
                <a:gd name="T55" fmla="*/ 249 h 262"/>
                <a:gd name="T56" fmla="*/ 123 w 156"/>
                <a:gd name="T57" fmla="*/ 247 h 262"/>
                <a:gd name="T58" fmla="*/ 125 w 156"/>
                <a:gd name="T59" fmla="*/ 243 h 262"/>
                <a:gd name="T60" fmla="*/ 126 w 156"/>
                <a:gd name="T61" fmla="*/ 241 h 262"/>
                <a:gd name="T62" fmla="*/ 130 w 156"/>
                <a:gd name="T63" fmla="*/ 235 h 262"/>
                <a:gd name="T64" fmla="*/ 136 w 156"/>
                <a:gd name="T65" fmla="*/ 229 h 262"/>
                <a:gd name="T66" fmla="*/ 140 w 156"/>
                <a:gd name="T67" fmla="*/ 222 h 262"/>
                <a:gd name="T68" fmla="*/ 144 w 156"/>
                <a:gd name="T69" fmla="*/ 218 h 262"/>
                <a:gd name="T70" fmla="*/ 144 w 156"/>
                <a:gd name="T71" fmla="*/ 211 h 262"/>
                <a:gd name="T72" fmla="*/ 151 w 156"/>
                <a:gd name="T73" fmla="*/ 207 h 262"/>
                <a:gd name="T74" fmla="*/ 156 w 156"/>
                <a:gd name="T75" fmla="*/ 200 h 262"/>
                <a:gd name="T76" fmla="*/ 156 w 156"/>
                <a:gd name="T77" fmla="*/ 58 h 262"/>
                <a:gd name="T78" fmla="*/ 156 w 156"/>
                <a:gd name="T79" fmla="*/ 57 h 262"/>
                <a:gd name="T80" fmla="*/ 152 w 156"/>
                <a:gd name="T81" fmla="*/ 47 h 262"/>
                <a:gd name="T82" fmla="*/ 149 w 156"/>
                <a:gd name="T83" fmla="*/ 0 h 262"/>
                <a:gd name="T84" fmla="*/ 33 w 156"/>
                <a:gd name="T85" fmla="*/ 0 h 262"/>
                <a:gd name="T86" fmla="*/ 39 w 156"/>
                <a:gd name="T87" fmla="*/ 7 h 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56" h="262">
                  <a:moveTo>
                    <a:pt x="39" y="7"/>
                  </a:moveTo>
                  <a:cubicBezTo>
                    <a:pt x="51" y="19"/>
                    <a:pt x="51" y="19"/>
                    <a:pt x="51" y="19"/>
                  </a:cubicBezTo>
                  <a:cubicBezTo>
                    <a:pt x="39" y="40"/>
                    <a:pt x="39" y="40"/>
                    <a:pt x="39" y="40"/>
                  </a:cubicBezTo>
                  <a:cubicBezTo>
                    <a:pt x="29" y="52"/>
                    <a:pt x="29" y="52"/>
                    <a:pt x="29" y="52"/>
                  </a:cubicBezTo>
                  <a:cubicBezTo>
                    <a:pt x="20" y="69"/>
                    <a:pt x="20" y="69"/>
                    <a:pt x="20" y="69"/>
                  </a:cubicBezTo>
                  <a:cubicBezTo>
                    <a:pt x="15" y="90"/>
                    <a:pt x="15" y="90"/>
                    <a:pt x="15" y="90"/>
                  </a:cubicBezTo>
                  <a:cubicBezTo>
                    <a:pt x="0" y="109"/>
                    <a:pt x="0" y="109"/>
                    <a:pt x="0" y="109"/>
                  </a:cubicBezTo>
                  <a:cubicBezTo>
                    <a:pt x="0" y="109"/>
                    <a:pt x="0" y="109"/>
                    <a:pt x="0" y="109"/>
                  </a:cubicBezTo>
                  <a:cubicBezTo>
                    <a:pt x="0" y="144"/>
                    <a:pt x="0" y="144"/>
                    <a:pt x="0" y="144"/>
                  </a:cubicBezTo>
                  <a:cubicBezTo>
                    <a:pt x="15" y="154"/>
                    <a:pt x="15" y="154"/>
                    <a:pt x="15" y="154"/>
                  </a:cubicBezTo>
                  <a:cubicBezTo>
                    <a:pt x="32" y="165"/>
                    <a:pt x="32" y="165"/>
                    <a:pt x="32" y="165"/>
                  </a:cubicBezTo>
                  <a:cubicBezTo>
                    <a:pt x="49" y="182"/>
                    <a:pt x="49" y="182"/>
                    <a:pt x="49" y="182"/>
                  </a:cubicBezTo>
                  <a:cubicBezTo>
                    <a:pt x="46" y="198"/>
                    <a:pt x="46" y="198"/>
                    <a:pt x="46" y="198"/>
                  </a:cubicBezTo>
                  <a:cubicBezTo>
                    <a:pt x="51" y="215"/>
                    <a:pt x="51" y="215"/>
                    <a:pt x="51" y="215"/>
                  </a:cubicBezTo>
                  <a:cubicBezTo>
                    <a:pt x="71" y="225"/>
                    <a:pt x="71" y="225"/>
                    <a:pt x="71" y="225"/>
                  </a:cubicBezTo>
                  <a:cubicBezTo>
                    <a:pt x="78" y="238"/>
                    <a:pt x="78" y="238"/>
                    <a:pt x="78" y="238"/>
                  </a:cubicBezTo>
                  <a:cubicBezTo>
                    <a:pt x="80" y="246"/>
                    <a:pt x="80" y="246"/>
                    <a:pt x="80" y="246"/>
                  </a:cubicBezTo>
                  <a:cubicBezTo>
                    <a:pt x="82" y="252"/>
                    <a:pt x="90" y="260"/>
                    <a:pt x="92" y="262"/>
                  </a:cubicBezTo>
                  <a:cubicBezTo>
                    <a:pt x="92" y="262"/>
                    <a:pt x="92" y="262"/>
                    <a:pt x="92" y="262"/>
                  </a:cubicBezTo>
                  <a:cubicBezTo>
                    <a:pt x="92" y="262"/>
                    <a:pt x="92" y="262"/>
                    <a:pt x="92" y="262"/>
                  </a:cubicBezTo>
                  <a:cubicBezTo>
                    <a:pt x="102" y="262"/>
                    <a:pt x="102" y="262"/>
                    <a:pt x="102" y="262"/>
                  </a:cubicBezTo>
                  <a:cubicBezTo>
                    <a:pt x="106" y="257"/>
                    <a:pt x="106" y="257"/>
                    <a:pt x="106" y="257"/>
                  </a:cubicBezTo>
                  <a:cubicBezTo>
                    <a:pt x="113" y="252"/>
                    <a:pt x="113" y="252"/>
                    <a:pt x="113" y="252"/>
                  </a:cubicBezTo>
                  <a:cubicBezTo>
                    <a:pt x="114" y="252"/>
                    <a:pt x="117" y="251"/>
                    <a:pt x="120" y="250"/>
                  </a:cubicBezTo>
                  <a:cubicBezTo>
                    <a:pt x="120" y="250"/>
                    <a:pt x="120" y="249"/>
                    <a:pt x="121" y="249"/>
                  </a:cubicBezTo>
                  <a:cubicBezTo>
                    <a:pt x="121" y="249"/>
                    <a:pt x="121" y="249"/>
                    <a:pt x="122" y="249"/>
                  </a:cubicBezTo>
                  <a:cubicBezTo>
                    <a:pt x="122" y="249"/>
                    <a:pt x="122" y="249"/>
                    <a:pt x="122" y="249"/>
                  </a:cubicBezTo>
                  <a:cubicBezTo>
                    <a:pt x="123" y="249"/>
                    <a:pt x="123" y="249"/>
                    <a:pt x="123" y="249"/>
                  </a:cubicBezTo>
                  <a:cubicBezTo>
                    <a:pt x="123" y="247"/>
                    <a:pt x="123" y="247"/>
                    <a:pt x="123" y="247"/>
                  </a:cubicBezTo>
                  <a:cubicBezTo>
                    <a:pt x="125" y="244"/>
                    <a:pt x="125" y="243"/>
                    <a:pt x="125" y="243"/>
                  </a:cubicBezTo>
                  <a:cubicBezTo>
                    <a:pt x="125" y="243"/>
                    <a:pt x="125" y="242"/>
                    <a:pt x="126" y="241"/>
                  </a:cubicBezTo>
                  <a:cubicBezTo>
                    <a:pt x="127" y="240"/>
                    <a:pt x="128" y="238"/>
                    <a:pt x="130" y="235"/>
                  </a:cubicBezTo>
                  <a:cubicBezTo>
                    <a:pt x="133" y="232"/>
                    <a:pt x="135" y="229"/>
                    <a:pt x="136" y="229"/>
                  </a:cubicBezTo>
                  <a:cubicBezTo>
                    <a:pt x="140" y="222"/>
                    <a:pt x="140" y="222"/>
                    <a:pt x="140" y="222"/>
                  </a:cubicBezTo>
                  <a:cubicBezTo>
                    <a:pt x="144" y="218"/>
                    <a:pt x="144" y="218"/>
                    <a:pt x="144" y="218"/>
                  </a:cubicBezTo>
                  <a:cubicBezTo>
                    <a:pt x="144" y="211"/>
                    <a:pt x="144" y="211"/>
                    <a:pt x="144" y="211"/>
                  </a:cubicBezTo>
                  <a:cubicBezTo>
                    <a:pt x="151" y="207"/>
                    <a:pt x="151" y="207"/>
                    <a:pt x="151" y="207"/>
                  </a:cubicBezTo>
                  <a:cubicBezTo>
                    <a:pt x="156" y="200"/>
                    <a:pt x="156" y="200"/>
                    <a:pt x="156" y="200"/>
                  </a:cubicBezTo>
                  <a:cubicBezTo>
                    <a:pt x="156" y="58"/>
                    <a:pt x="156" y="58"/>
                    <a:pt x="156" y="58"/>
                  </a:cubicBezTo>
                  <a:cubicBezTo>
                    <a:pt x="156" y="57"/>
                    <a:pt x="156" y="57"/>
                    <a:pt x="156" y="57"/>
                  </a:cubicBezTo>
                  <a:cubicBezTo>
                    <a:pt x="152" y="47"/>
                    <a:pt x="152" y="47"/>
                    <a:pt x="152" y="47"/>
                  </a:cubicBezTo>
                  <a:cubicBezTo>
                    <a:pt x="149" y="0"/>
                    <a:pt x="149" y="0"/>
                    <a:pt x="149" y="0"/>
                  </a:cubicBezTo>
                  <a:cubicBezTo>
                    <a:pt x="33" y="0"/>
                    <a:pt x="33" y="0"/>
                    <a:pt x="33" y="0"/>
                  </a:cubicBezTo>
                  <a:lnTo>
                    <a:pt x="39" y="7"/>
                  </a:lnTo>
                  <a:close/>
                </a:path>
              </a:pathLst>
            </a:custGeom>
            <a:solidFill>
              <a:srgbClr val="663333"/>
            </a:solidFill>
            <a:ln w="19050"/>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600" b="1" dirty="0">
                  <a:solidFill>
                    <a:schemeClr val="bg1">
                      <a:lumMod val="95000"/>
                    </a:schemeClr>
                  </a:solidFill>
                </a:rPr>
                <a:t>IL</a:t>
              </a:r>
            </a:p>
          </p:txBody>
        </p:sp>
        <p:sp>
          <p:nvSpPr>
            <p:cNvPr id="43" name="Idaho" descr="A map of the united states with these highlighted states and territories: Alabama&#10;Arizona&#10;Arkansas&#10;California&#10;Colorado&#10;Connecticut&#10;Delaware&#10;Illinois&#10;Iowa&#10;Kentucky&#10;Louisianna&#10;Maine&#10;Michigan&#10;Minnesota&#10;Mississippi&#10;Montana&#10;Nebraska&#10;Navada&#10;New Hampshire&#10;New Jersey&#10;Oregon&#10;Pennsylvania&#10;South Dakota&#10;Texas&#10;Virgin Islands&#10;Virginia&#10;Washington&#10;Wyoming">
              <a:extLst>
                <a:ext uri="{FF2B5EF4-FFF2-40B4-BE49-F238E27FC236}">
                  <a16:creationId xmlns:a16="http://schemas.microsoft.com/office/drawing/2014/main" id="{2804D256-F3EF-A98E-CB8A-53B000A375B4}"/>
                </a:ext>
              </a:extLst>
            </p:cNvPr>
            <p:cNvSpPr>
              <a:spLocks/>
            </p:cNvSpPr>
            <p:nvPr/>
          </p:nvSpPr>
          <p:spPr bwMode="auto">
            <a:xfrm>
              <a:off x="3258846" y="885931"/>
              <a:ext cx="904459" cy="1337463"/>
            </a:xfrm>
            <a:custGeom>
              <a:avLst/>
              <a:gdLst>
                <a:gd name="T0" fmla="*/ 9 w 229"/>
                <a:gd name="T1" fmla="*/ 148 h 338"/>
                <a:gd name="T2" fmla="*/ 19 w 229"/>
                <a:gd name="T3" fmla="*/ 163 h 338"/>
                <a:gd name="T4" fmla="*/ 4 w 229"/>
                <a:gd name="T5" fmla="*/ 201 h 338"/>
                <a:gd name="T6" fmla="*/ 4 w 229"/>
                <a:gd name="T7" fmla="*/ 215 h 338"/>
                <a:gd name="T8" fmla="*/ 7 w 229"/>
                <a:gd name="T9" fmla="*/ 248 h 338"/>
                <a:gd name="T10" fmla="*/ 0 w 229"/>
                <a:gd name="T11" fmla="*/ 293 h 338"/>
                <a:gd name="T12" fmla="*/ 2 w 229"/>
                <a:gd name="T13" fmla="*/ 338 h 338"/>
                <a:gd name="T14" fmla="*/ 118 w 229"/>
                <a:gd name="T15" fmla="*/ 338 h 338"/>
                <a:gd name="T16" fmla="*/ 229 w 229"/>
                <a:gd name="T17" fmla="*/ 338 h 338"/>
                <a:gd name="T18" fmla="*/ 222 w 229"/>
                <a:gd name="T19" fmla="*/ 216 h 338"/>
                <a:gd name="T20" fmla="*/ 205 w 229"/>
                <a:gd name="T21" fmla="*/ 221 h 338"/>
                <a:gd name="T22" fmla="*/ 196 w 229"/>
                <a:gd name="T23" fmla="*/ 225 h 338"/>
                <a:gd name="T24" fmla="*/ 194 w 229"/>
                <a:gd name="T25" fmla="*/ 224 h 338"/>
                <a:gd name="T26" fmla="*/ 183 w 229"/>
                <a:gd name="T27" fmla="*/ 224 h 338"/>
                <a:gd name="T28" fmla="*/ 178 w 229"/>
                <a:gd name="T29" fmla="*/ 224 h 338"/>
                <a:gd name="T30" fmla="*/ 162 w 229"/>
                <a:gd name="T31" fmla="*/ 224 h 338"/>
                <a:gd name="T32" fmla="*/ 147 w 229"/>
                <a:gd name="T33" fmla="*/ 212 h 338"/>
                <a:gd name="T34" fmla="*/ 145 w 229"/>
                <a:gd name="T35" fmla="*/ 214 h 338"/>
                <a:gd name="T36" fmla="*/ 145 w 229"/>
                <a:gd name="T37" fmla="*/ 214 h 338"/>
                <a:gd name="T38" fmla="*/ 144 w 229"/>
                <a:gd name="T39" fmla="*/ 206 h 338"/>
                <a:gd name="T40" fmla="*/ 133 w 229"/>
                <a:gd name="T41" fmla="*/ 194 h 338"/>
                <a:gd name="T42" fmla="*/ 128 w 229"/>
                <a:gd name="T43" fmla="*/ 173 h 338"/>
                <a:gd name="T44" fmla="*/ 113 w 229"/>
                <a:gd name="T45" fmla="*/ 166 h 338"/>
                <a:gd name="T46" fmla="*/ 110 w 229"/>
                <a:gd name="T47" fmla="*/ 166 h 338"/>
                <a:gd name="T48" fmla="*/ 100 w 229"/>
                <a:gd name="T49" fmla="*/ 167 h 338"/>
                <a:gd name="T50" fmla="*/ 100 w 229"/>
                <a:gd name="T51" fmla="*/ 153 h 338"/>
                <a:gd name="T52" fmla="*/ 100 w 229"/>
                <a:gd name="T53" fmla="*/ 151 h 338"/>
                <a:gd name="T54" fmla="*/ 99 w 229"/>
                <a:gd name="T55" fmla="*/ 141 h 338"/>
                <a:gd name="T56" fmla="*/ 93 w 229"/>
                <a:gd name="T57" fmla="*/ 107 h 338"/>
                <a:gd name="T58" fmla="*/ 78 w 229"/>
                <a:gd name="T59" fmla="*/ 101 h 338"/>
                <a:gd name="T60" fmla="*/ 78 w 229"/>
                <a:gd name="T61" fmla="*/ 97 h 338"/>
                <a:gd name="T62" fmla="*/ 71 w 229"/>
                <a:gd name="T63" fmla="*/ 87 h 338"/>
                <a:gd name="T64" fmla="*/ 63 w 229"/>
                <a:gd name="T65" fmla="*/ 82 h 338"/>
                <a:gd name="T66" fmla="*/ 53 w 229"/>
                <a:gd name="T67" fmla="*/ 77 h 338"/>
                <a:gd name="T68" fmla="*/ 50 w 229"/>
                <a:gd name="T69" fmla="*/ 63 h 338"/>
                <a:gd name="T70" fmla="*/ 40 w 229"/>
                <a:gd name="T71" fmla="*/ 59 h 338"/>
                <a:gd name="T72" fmla="*/ 2 w 229"/>
                <a:gd name="T73" fmla="*/ 0 h 338"/>
                <a:gd name="T74" fmla="*/ 3 w 229"/>
                <a:gd name="T75" fmla="*/ 148 h 3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29" h="338">
                  <a:moveTo>
                    <a:pt x="3" y="148"/>
                  </a:moveTo>
                  <a:cubicBezTo>
                    <a:pt x="6" y="148"/>
                    <a:pt x="9" y="148"/>
                    <a:pt x="9" y="148"/>
                  </a:cubicBezTo>
                  <a:cubicBezTo>
                    <a:pt x="15" y="154"/>
                    <a:pt x="15" y="154"/>
                    <a:pt x="15" y="154"/>
                  </a:cubicBezTo>
                  <a:cubicBezTo>
                    <a:pt x="19" y="163"/>
                    <a:pt x="19" y="163"/>
                    <a:pt x="19" y="163"/>
                  </a:cubicBezTo>
                  <a:cubicBezTo>
                    <a:pt x="19" y="189"/>
                    <a:pt x="19" y="189"/>
                    <a:pt x="19" y="189"/>
                  </a:cubicBezTo>
                  <a:cubicBezTo>
                    <a:pt x="4" y="201"/>
                    <a:pt x="4" y="201"/>
                    <a:pt x="4" y="201"/>
                  </a:cubicBezTo>
                  <a:cubicBezTo>
                    <a:pt x="2" y="211"/>
                    <a:pt x="2" y="211"/>
                    <a:pt x="2" y="211"/>
                  </a:cubicBezTo>
                  <a:cubicBezTo>
                    <a:pt x="4" y="215"/>
                    <a:pt x="4" y="215"/>
                    <a:pt x="4" y="215"/>
                  </a:cubicBezTo>
                  <a:cubicBezTo>
                    <a:pt x="7" y="236"/>
                    <a:pt x="7" y="236"/>
                    <a:pt x="7" y="236"/>
                  </a:cubicBezTo>
                  <a:cubicBezTo>
                    <a:pt x="7" y="248"/>
                    <a:pt x="7" y="248"/>
                    <a:pt x="7" y="248"/>
                  </a:cubicBezTo>
                  <a:cubicBezTo>
                    <a:pt x="2" y="263"/>
                    <a:pt x="2" y="263"/>
                    <a:pt x="2" y="263"/>
                  </a:cubicBezTo>
                  <a:cubicBezTo>
                    <a:pt x="0" y="293"/>
                    <a:pt x="0" y="293"/>
                    <a:pt x="0" y="293"/>
                  </a:cubicBezTo>
                  <a:cubicBezTo>
                    <a:pt x="2" y="312"/>
                    <a:pt x="2" y="312"/>
                    <a:pt x="2" y="312"/>
                  </a:cubicBezTo>
                  <a:cubicBezTo>
                    <a:pt x="2" y="338"/>
                    <a:pt x="2" y="338"/>
                    <a:pt x="2" y="338"/>
                  </a:cubicBezTo>
                  <a:cubicBezTo>
                    <a:pt x="2" y="338"/>
                    <a:pt x="2" y="338"/>
                    <a:pt x="2" y="338"/>
                  </a:cubicBezTo>
                  <a:cubicBezTo>
                    <a:pt x="118" y="338"/>
                    <a:pt x="118" y="338"/>
                    <a:pt x="118" y="338"/>
                  </a:cubicBezTo>
                  <a:cubicBezTo>
                    <a:pt x="229" y="338"/>
                    <a:pt x="229" y="338"/>
                    <a:pt x="229" y="338"/>
                  </a:cubicBezTo>
                  <a:cubicBezTo>
                    <a:pt x="229" y="338"/>
                    <a:pt x="229" y="338"/>
                    <a:pt x="229" y="338"/>
                  </a:cubicBezTo>
                  <a:cubicBezTo>
                    <a:pt x="229" y="216"/>
                    <a:pt x="229" y="216"/>
                    <a:pt x="229" y="216"/>
                  </a:cubicBezTo>
                  <a:cubicBezTo>
                    <a:pt x="222" y="216"/>
                    <a:pt x="222" y="216"/>
                    <a:pt x="222" y="216"/>
                  </a:cubicBezTo>
                  <a:cubicBezTo>
                    <a:pt x="216" y="217"/>
                    <a:pt x="216" y="217"/>
                    <a:pt x="216" y="217"/>
                  </a:cubicBezTo>
                  <a:cubicBezTo>
                    <a:pt x="205" y="221"/>
                    <a:pt x="205" y="221"/>
                    <a:pt x="205" y="221"/>
                  </a:cubicBezTo>
                  <a:cubicBezTo>
                    <a:pt x="200" y="224"/>
                    <a:pt x="200" y="224"/>
                    <a:pt x="200" y="224"/>
                  </a:cubicBezTo>
                  <a:cubicBezTo>
                    <a:pt x="198" y="225"/>
                    <a:pt x="197" y="225"/>
                    <a:pt x="196" y="225"/>
                  </a:cubicBezTo>
                  <a:cubicBezTo>
                    <a:pt x="195" y="225"/>
                    <a:pt x="195" y="225"/>
                    <a:pt x="195" y="225"/>
                  </a:cubicBezTo>
                  <a:cubicBezTo>
                    <a:pt x="194" y="224"/>
                    <a:pt x="194" y="224"/>
                    <a:pt x="194" y="224"/>
                  </a:cubicBezTo>
                  <a:cubicBezTo>
                    <a:pt x="193" y="224"/>
                    <a:pt x="189" y="224"/>
                    <a:pt x="187" y="224"/>
                  </a:cubicBezTo>
                  <a:cubicBezTo>
                    <a:pt x="185" y="224"/>
                    <a:pt x="183" y="224"/>
                    <a:pt x="183" y="224"/>
                  </a:cubicBezTo>
                  <a:cubicBezTo>
                    <a:pt x="182" y="224"/>
                    <a:pt x="181" y="223"/>
                    <a:pt x="180" y="223"/>
                  </a:cubicBezTo>
                  <a:cubicBezTo>
                    <a:pt x="179" y="223"/>
                    <a:pt x="179" y="223"/>
                    <a:pt x="178" y="224"/>
                  </a:cubicBezTo>
                  <a:cubicBezTo>
                    <a:pt x="177" y="224"/>
                    <a:pt x="176" y="224"/>
                    <a:pt x="174" y="224"/>
                  </a:cubicBezTo>
                  <a:cubicBezTo>
                    <a:pt x="162" y="224"/>
                    <a:pt x="162" y="224"/>
                    <a:pt x="162" y="224"/>
                  </a:cubicBezTo>
                  <a:cubicBezTo>
                    <a:pt x="161" y="224"/>
                    <a:pt x="157" y="222"/>
                    <a:pt x="151" y="216"/>
                  </a:cubicBezTo>
                  <a:cubicBezTo>
                    <a:pt x="150" y="213"/>
                    <a:pt x="149" y="212"/>
                    <a:pt x="147" y="212"/>
                  </a:cubicBezTo>
                  <a:cubicBezTo>
                    <a:pt x="146" y="213"/>
                    <a:pt x="146" y="213"/>
                    <a:pt x="146" y="213"/>
                  </a:cubicBezTo>
                  <a:cubicBezTo>
                    <a:pt x="145" y="214"/>
                    <a:pt x="145" y="214"/>
                    <a:pt x="145" y="214"/>
                  </a:cubicBezTo>
                  <a:cubicBezTo>
                    <a:pt x="145" y="214"/>
                    <a:pt x="145" y="214"/>
                    <a:pt x="145" y="214"/>
                  </a:cubicBezTo>
                  <a:cubicBezTo>
                    <a:pt x="145" y="214"/>
                    <a:pt x="145" y="214"/>
                    <a:pt x="145" y="214"/>
                  </a:cubicBezTo>
                  <a:cubicBezTo>
                    <a:pt x="144" y="214"/>
                    <a:pt x="144" y="214"/>
                    <a:pt x="144" y="214"/>
                  </a:cubicBezTo>
                  <a:cubicBezTo>
                    <a:pt x="144" y="206"/>
                    <a:pt x="144" y="206"/>
                    <a:pt x="144" y="206"/>
                  </a:cubicBezTo>
                  <a:cubicBezTo>
                    <a:pt x="140" y="206"/>
                    <a:pt x="140" y="206"/>
                    <a:pt x="140" y="206"/>
                  </a:cubicBezTo>
                  <a:cubicBezTo>
                    <a:pt x="133" y="194"/>
                    <a:pt x="133" y="194"/>
                    <a:pt x="133" y="194"/>
                  </a:cubicBezTo>
                  <a:cubicBezTo>
                    <a:pt x="128" y="188"/>
                    <a:pt x="128" y="188"/>
                    <a:pt x="128" y="188"/>
                  </a:cubicBezTo>
                  <a:cubicBezTo>
                    <a:pt x="128" y="173"/>
                    <a:pt x="128" y="173"/>
                    <a:pt x="128" y="173"/>
                  </a:cubicBezTo>
                  <a:cubicBezTo>
                    <a:pt x="127" y="172"/>
                    <a:pt x="122" y="168"/>
                    <a:pt x="115" y="167"/>
                  </a:cubicBezTo>
                  <a:cubicBezTo>
                    <a:pt x="114" y="166"/>
                    <a:pt x="113" y="166"/>
                    <a:pt x="113" y="166"/>
                  </a:cubicBezTo>
                  <a:cubicBezTo>
                    <a:pt x="111" y="166"/>
                    <a:pt x="111" y="166"/>
                    <a:pt x="111" y="166"/>
                  </a:cubicBezTo>
                  <a:cubicBezTo>
                    <a:pt x="110" y="166"/>
                    <a:pt x="110" y="166"/>
                    <a:pt x="110" y="166"/>
                  </a:cubicBezTo>
                  <a:cubicBezTo>
                    <a:pt x="110" y="167"/>
                    <a:pt x="110" y="167"/>
                    <a:pt x="110" y="167"/>
                  </a:cubicBezTo>
                  <a:cubicBezTo>
                    <a:pt x="100" y="167"/>
                    <a:pt x="100" y="167"/>
                    <a:pt x="100" y="167"/>
                  </a:cubicBezTo>
                  <a:cubicBezTo>
                    <a:pt x="100" y="166"/>
                    <a:pt x="100" y="166"/>
                    <a:pt x="100" y="166"/>
                  </a:cubicBezTo>
                  <a:cubicBezTo>
                    <a:pt x="100" y="163"/>
                    <a:pt x="98" y="156"/>
                    <a:pt x="100" y="153"/>
                  </a:cubicBezTo>
                  <a:cubicBezTo>
                    <a:pt x="100" y="152"/>
                    <a:pt x="100" y="151"/>
                    <a:pt x="100" y="151"/>
                  </a:cubicBezTo>
                  <a:cubicBezTo>
                    <a:pt x="100" y="151"/>
                    <a:pt x="100" y="151"/>
                    <a:pt x="100" y="151"/>
                  </a:cubicBezTo>
                  <a:cubicBezTo>
                    <a:pt x="100" y="151"/>
                    <a:pt x="99" y="150"/>
                    <a:pt x="99" y="148"/>
                  </a:cubicBezTo>
                  <a:cubicBezTo>
                    <a:pt x="98" y="144"/>
                    <a:pt x="98" y="141"/>
                    <a:pt x="99" y="141"/>
                  </a:cubicBezTo>
                  <a:cubicBezTo>
                    <a:pt x="99" y="113"/>
                    <a:pt x="99" y="113"/>
                    <a:pt x="99" y="113"/>
                  </a:cubicBezTo>
                  <a:cubicBezTo>
                    <a:pt x="93" y="107"/>
                    <a:pt x="93" y="107"/>
                    <a:pt x="93" y="107"/>
                  </a:cubicBezTo>
                  <a:cubicBezTo>
                    <a:pt x="89" y="106"/>
                    <a:pt x="89" y="106"/>
                    <a:pt x="89" y="106"/>
                  </a:cubicBezTo>
                  <a:cubicBezTo>
                    <a:pt x="86" y="105"/>
                    <a:pt x="80" y="102"/>
                    <a:pt x="78" y="101"/>
                  </a:cubicBezTo>
                  <a:cubicBezTo>
                    <a:pt x="78" y="101"/>
                    <a:pt x="78" y="101"/>
                    <a:pt x="78" y="101"/>
                  </a:cubicBezTo>
                  <a:cubicBezTo>
                    <a:pt x="78" y="97"/>
                    <a:pt x="78" y="97"/>
                    <a:pt x="78" y="97"/>
                  </a:cubicBezTo>
                  <a:cubicBezTo>
                    <a:pt x="71" y="93"/>
                    <a:pt x="71" y="93"/>
                    <a:pt x="71" y="93"/>
                  </a:cubicBezTo>
                  <a:cubicBezTo>
                    <a:pt x="71" y="87"/>
                    <a:pt x="71" y="87"/>
                    <a:pt x="71" y="87"/>
                  </a:cubicBezTo>
                  <a:cubicBezTo>
                    <a:pt x="63" y="87"/>
                    <a:pt x="63" y="87"/>
                    <a:pt x="63" y="87"/>
                  </a:cubicBezTo>
                  <a:cubicBezTo>
                    <a:pt x="63" y="82"/>
                    <a:pt x="63" y="82"/>
                    <a:pt x="63" y="82"/>
                  </a:cubicBezTo>
                  <a:cubicBezTo>
                    <a:pt x="59" y="77"/>
                    <a:pt x="59" y="77"/>
                    <a:pt x="59" y="77"/>
                  </a:cubicBezTo>
                  <a:cubicBezTo>
                    <a:pt x="53" y="77"/>
                    <a:pt x="53" y="77"/>
                    <a:pt x="53" y="77"/>
                  </a:cubicBezTo>
                  <a:cubicBezTo>
                    <a:pt x="53" y="69"/>
                    <a:pt x="53" y="69"/>
                    <a:pt x="53" y="69"/>
                  </a:cubicBezTo>
                  <a:cubicBezTo>
                    <a:pt x="50" y="63"/>
                    <a:pt x="50" y="63"/>
                    <a:pt x="50" y="63"/>
                  </a:cubicBezTo>
                  <a:cubicBezTo>
                    <a:pt x="50" y="59"/>
                    <a:pt x="50" y="59"/>
                    <a:pt x="50" y="59"/>
                  </a:cubicBezTo>
                  <a:cubicBezTo>
                    <a:pt x="40" y="59"/>
                    <a:pt x="40" y="59"/>
                    <a:pt x="40" y="59"/>
                  </a:cubicBezTo>
                  <a:cubicBezTo>
                    <a:pt x="40" y="0"/>
                    <a:pt x="40" y="0"/>
                    <a:pt x="40" y="0"/>
                  </a:cubicBezTo>
                  <a:cubicBezTo>
                    <a:pt x="2" y="0"/>
                    <a:pt x="2" y="0"/>
                    <a:pt x="2" y="0"/>
                  </a:cubicBezTo>
                  <a:cubicBezTo>
                    <a:pt x="2" y="149"/>
                    <a:pt x="2" y="149"/>
                    <a:pt x="2" y="149"/>
                  </a:cubicBezTo>
                  <a:lnTo>
                    <a:pt x="3" y="148"/>
                  </a:lnTo>
                  <a:close/>
                </a:path>
              </a:pathLst>
            </a:custGeom>
            <a:solidFill>
              <a:srgbClr val="808080"/>
            </a:solidFill>
            <a:ln w="19050"/>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2000">
                <a:solidFill>
                  <a:schemeClr val="bg1">
                    <a:lumMod val="95000"/>
                  </a:schemeClr>
                </a:solidFill>
              </a:endParaRPr>
            </a:p>
          </p:txBody>
        </p:sp>
        <p:sp>
          <p:nvSpPr>
            <p:cNvPr id="44" name="Hawaii">
              <a:extLst>
                <a:ext uri="{FF2B5EF4-FFF2-40B4-BE49-F238E27FC236}">
                  <a16:creationId xmlns:a16="http://schemas.microsoft.com/office/drawing/2014/main" id="{EF255F61-C05E-17F3-3688-AE8BDD3A233F}"/>
                </a:ext>
              </a:extLst>
            </p:cNvPr>
            <p:cNvSpPr>
              <a:spLocks noEditPoints="1"/>
            </p:cNvSpPr>
            <p:nvPr/>
          </p:nvSpPr>
          <p:spPr bwMode="auto">
            <a:xfrm>
              <a:off x="3676802" y="5009494"/>
              <a:ext cx="1747409" cy="976031"/>
            </a:xfrm>
            <a:custGeom>
              <a:avLst/>
              <a:gdLst>
                <a:gd name="T0" fmla="*/ 1 w 1313"/>
                <a:gd name="T1" fmla="*/ 1 h 734"/>
                <a:gd name="T2" fmla="*/ 10 w 1313"/>
                <a:gd name="T3" fmla="*/ 17 h 734"/>
                <a:gd name="T4" fmla="*/ 17 w 1313"/>
                <a:gd name="T5" fmla="*/ 3 h 734"/>
                <a:gd name="T6" fmla="*/ 1 w 1313"/>
                <a:gd name="T7" fmla="*/ 1 h 734"/>
                <a:gd name="T8" fmla="*/ 391 w 1313"/>
                <a:gd name="T9" fmla="*/ 194 h 734"/>
                <a:gd name="T10" fmla="*/ 458 w 1313"/>
                <a:gd name="T11" fmla="*/ 217 h 734"/>
                <a:gd name="T12" fmla="*/ 474 w 1313"/>
                <a:gd name="T13" fmla="*/ 150 h 734"/>
                <a:gd name="T14" fmla="*/ 391 w 1313"/>
                <a:gd name="T15" fmla="*/ 194 h 734"/>
                <a:gd name="T16" fmla="*/ 311 w 1313"/>
                <a:gd name="T17" fmla="*/ 233 h 734"/>
                <a:gd name="T18" fmla="*/ 322 w 1313"/>
                <a:gd name="T19" fmla="*/ 242 h 734"/>
                <a:gd name="T20" fmla="*/ 343 w 1313"/>
                <a:gd name="T21" fmla="*/ 219 h 734"/>
                <a:gd name="T22" fmla="*/ 348 w 1313"/>
                <a:gd name="T23" fmla="*/ 196 h 734"/>
                <a:gd name="T24" fmla="*/ 311 w 1313"/>
                <a:gd name="T25" fmla="*/ 233 h 734"/>
                <a:gd name="T26" fmla="*/ 766 w 1313"/>
                <a:gd name="T27" fmla="*/ 276 h 734"/>
                <a:gd name="T28" fmla="*/ 752 w 1313"/>
                <a:gd name="T29" fmla="*/ 281 h 734"/>
                <a:gd name="T30" fmla="*/ 745 w 1313"/>
                <a:gd name="T31" fmla="*/ 260 h 734"/>
                <a:gd name="T32" fmla="*/ 715 w 1313"/>
                <a:gd name="T33" fmla="*/ 230 h 734"/>
                <a:gd name="T34" fmla="*/ 690 w 1313"/>
                <a:gd name="T35" fmla="*/ 256 h 734"/>
                <a:gd name="T36" fmla="*/ 662 w 1313"/>
                <a:gd name="T37" fmla="*/ 263 h 734"/>
                <a:gd name="T38" fmla="*/ 697 w 1313"/>
                <a:gd name="T39" fmla="*/ 313 h 734"/>
                <a:gd name="T40" fmla="*/ 754 w 1313"/>
                <a:gd name="T41" fmla="*/ 318 h 734"/>
                <a:gd name="T42" fmla="*/ 782 w 1313"/>
                <a:gd name="T43" fmla="*/ 304 h 734"/>
                <a:gd name="T44" fmla="*/ 766 w 1313"/>
                <a:gd name="T45" fmla="*/ 276 h 734"/>
                <a:gd name="T46" fmla="*/ 899 w 1313"/>
                <a:gd name="T47" fmla="*/ 313 h 734"/>
                <a:gd name="T48" fmla="*/ 848 w 1313"/>
                <a:gd name="T49" fmla="*/ 315 h 734"/>
                <a:gd name="T50" fmla="*/ 842 w 1313"/>
                <a:gd name="T51" fmla="*/ 341 h 734"/>
                <a:gd name="T52" fmla="*/ 950 w 1313"/>
                <a:gd name="T53" fmla="*/ 320 h 734"/>
                <a:gd name="T54" fmla="*/ 899 w 1313"/>
                <a:gd name="T55" fmla="*/ 313 h 734"/>
                <a:gd name="T56" fmla="*/ 996 w 1313"/>
                <a:gd name="T57" fmla="*/ 366 h 734"/>
                <a:gd name="T58" fmla="*/ 952 w 1313"/>
                <a:gd name="T59" fmla="*/ 366 h 734"/>
                <a:gd name="T60" fmla="*/ 993 w 1313"/>
                <a:gd name="T61" fmla="*/ 389 h 734"/>
                <a:gd name="T62" fmla="*/ 1002 w 1313"/>
                <a:gd name="T63" fmla="*/ 426 h 734"/>
                <a:gd name="T64" fmla="*/ 1012 w 1313"/>
                <a:gd name="T65" fmla="*/ 430 h 734"/>
                <a:gd name="T66" fmla="*/ 1085 w 1313"/>
                <a:gd name="T67" fmla="*/ 384 h 734"/>
                <a:gd name="T68" fmla="*/ 996 w 1313"/>
                <a:gd name="T69" fmla="*/ 366 h 734"/>
                <a:gd name="T70" fmla="*/ 888 w 1313"/>
                <a:gd name="T71" fmla="*/ 375 h 734"/>
                <a:gd name="T72" fmla="*/ 906 w 1313"/>
                <a:gd name="T73" fmla="*/ 407 h 734"/>
                <a:gd name="T74" fmla="*/ 888 w 1313"/>
                <a:gd name="T75" fmla="*/ 375 h 734"/>
                <a:gd name="T76" fmla="*/ 986 w 1313"/>
                <a:gd name="T77" fmla="*/ 426 h 734"/>
                <a:gd name="T78" fmla="*/ 956 w 1313"/>
                <a:gd name="T79" fmla="*/ 444 h 734"/>
                <a:gd name="T80" fmla="*/ 989 w 1313"/>
                <a:gd name="T81" fmla="*/ 442 h 734"/>
                <a:gd name="T82" fmla="*/ 986 w 1313"/>
                <a:gd name="T83" fmla="*/ 426 h 734"/>
                <a:gd name="T84" fmla="*/ 1276 w 1313"/>
                <a:gd name="T85" fmla="*/ 566 h 734"/>
                <a:gd name="T86" fmla="*/ 1260 w 1313"/>
                <a:gd name="T87" fmla="*/ 566 h 734"/>
                <a:gd name="T88" fmla="*/ 1260 w 1313"/>
                <a:gd name="T89" fmla="*/ 545 h 734"/>
                <a:gd name="T90" fmla="*/ 1161 w 1313"/>
                <a:gd name="T91" fmla="*/ 502 h 734"/>
                <a:gd name="T92" fmla="*/ 1108 w 1313"/>
                <a:gd name="T93" fmla="*/ 479 h 734"/>
                <a:gd name="T94" fmla="*/ 1104 w 1313"/>
                <a:gd name="T95" fmla="*/ 481 h 734"/>
                <a:gd name="T96" fmla="*/ 1120 w 1313"/>
                <a:gd name="T97" fmla="*/ 531 h 734"/>
                <a:gd name="T98" fmla="*/ 1081 w 1313"/>
                <a:gd name="T99" fmla="*/ 584 h 734"/>
                <a:gd name="T100" fmla="*/ 1104 w 1313"/>
                <a:gd name="T101" fmla="*/ 628 h 734"/>
                <a:gd name="T102" fmla="*/ 1120 w 1313"/>
                <a:gd name="T103" fmla="*/ 658 h 734"/>
                <a:gd name="T104" fmla="*/ 1115 w 1313"/>
                <a:gd name="T105" fmla="*/ 697 h 734"/>
                <a:gd name="T106" fmla="*/ 1166 w 1313"/>
                <a:gd name="T107" fmla="*/ 734 h 734"/>
                <a:gd name="T108" fmla="*/ 1186 w 1313"/>
                <a:gd name="T109" fmla="*/ 697 h 734"/>
                <a:gd name="T110" fmla="*/ 1234 w 1313"/>
                <a:gd name="T111" fmla="*/ 660 h 734"/>
                <a:gd name="T112" fmla="*/ 1313 w 1313"/>
                <a:gd name="T113" fmla="*/ 605 h 734"/>
                <a:gd name="T114" fmla="*/ 1276 w 1313"/>
                <a:gd name="T115" fmla="*/ 566 h 7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313" h="734">
                  <a:moveTo>
                    <a:pt x="1" y="1"/>
                  </a:moveTo>
                  <a:cubicBezTo>
                    <a:pt x="0" y="10"/>
                    <a:pt x="2" y="17"/>
                    <a:pt x="10" y="17"/>
                  </a:cubicBezTo>
                  <a:cubicBezTo>
                    <a:pt x="15" y="15"/>
                    <a:pt x="18" y="11"/>
                    <a:pt x="17" y="3"/>
                  </a:cubicBezTo>
                  <a:cubicBezTo>
                    <a:pt x="9" y="5"/>
                    <a:pt x="8" y="0"/>
                    <a:pt x="1" y="1"/>
                  </a:cubicBezTo>
                  <a:close/>
                  <a:moveTo>
                    <a:pt x="391" y="194"/>
                  </a:moveTo>
                  <a:cubicBezTo>
                    <a:pt x="411" y="205"/>
                    <a:pt x="431" y="219"/>
                    <a:pt x="458" y="217"/>
                  </a:cubicBezTo>
                  <a:cubicBezTo>
                    <a:pt x="477" y="204"/>
                    <a:pt x="485" y="172"/>
                    <a:pt x="474" y="150"/>
                  </a:cubicBezTo>
                  <a:cubicBezTo>
                    <a:pt x="432" y="142"/>
                    <a:pt x="396" y="153"/>
                    <a:pt x="391" y="194"/>
                  </a:cubicBezTo>
                  <a:close/>
                  <a:moveTo>
                    <a:pt x="311" y="233"/>
                  </a:moveTo>
                  <a:cubicBezTo>
                    <a:pt x="314" y="237"/>
                    <a:pt x="316" y="242"/>
                    <a:pt x="322" y="242"/>
                  </a:cubicBezTo>
                  <a:cubicBezTo>
                    <a:pt x="324" y="229"/>
                    <a:pt x="332" y="222"/>
                    <a:pt x="343" y="219"/>
                  </a:cubicBezTo>
                  <a:cubicBezTo>
                    <a:pt x="340" y="207"/>
                    <a:pt x="348" y="205"/>
                    <a:pt x="348" y="196"/>
                  </a:cubicBezTo>
                  <a:cubicBezTo>
                    <a:pt x="329" y="202"/>
                    <a:pt x="315" y="212"/>
                    <a:pt x="311" y="233"/>
                  </a:cubicBezTo>
                  <a:close/>
                  <a:moveTo>
                    <a:pt x="766" y="276"/>
                  </a:moveTo>
                  <a:cubicBezTo>
                    <a:pt x="758" y="275"/>
                    <a:pt x="754" y="277"/>
                    <a:pt x="752" y="281"/>
                  </a:cubicBezTo>
                  <a:cubicBezTo>
                    <a:pt x="742" y="276"/>
                    <a:pt x="744" y="273"/>
                    <a:pt x="745" y="260"/>
                  </a:cubicBezTo>
                  <a:cubicBezTo>
                    <a:pt x="730" y="256"/>
                    <a:pt x="731" y="235"/>
                    <a:pt x="715" y="230"/>
                  </a:cubicBezTo>
                  <a:cubicBezTo>
                    <a:pt x="702" y="234"/>
                    <a:pt x="699" y="248"/>
                    <a:pt x="690" y="256"/>
                  </a:cubicBezTo>
                  <a:cubicBezTo>
                    <a:pt x="679" y="256"/>
                    <a:pt x="667" y="255"/>
                    <a:pt x="662" y="263"/>
                  </a:cubicBezTo>
                  <a:cubicBezTo>
                    <a:pt x="680" y="282"/>
                    <a:pt x="683" y="289"/>
                    <a:pt x="697" y="313"/>
                  </a:cubicBezTo>
                  <a:cubicBezTo>
                    <a:pt x="720" y="309"/>
                    <a:pt x="737" y="306"/>
                    <a:pt x="754" y="318"/>
                  </a:cubicBezTo>
                  <a:cubicBezTo>
                    <a:pt x="764" y="310"/>
                    <a:pt x="778" y="319"/>
                    <a:pt x="782" y="304"/>
                  </a:cubicBezTo>
                  <a:cubicBezTo>
                    <a:pt x="772" y="299"/>
                    <a:pt x="762" y="287"/>
                    <a:pt x="766" y="276"/>
                  </a:cubicBezTo>
                  <a:close/>
                  <a:moveTo>
                    <a:pt x="899" y="313"/>
                  </a:moveTo>
                  <a:cubicBezTo>
                    <a:pt x="894" y="326"/>
                    <a:pt x="864" y="314"/>
                    <a:pt x="848" y="315"/>
                  </a:cubicBezTo>
                  <a:cubicBezTo>
                    <a:pt x="855" y="327"/>
                    <a:pt x="839" y="327"/>
                    <a:pt x="842" y="341"/>
                  </a:cubicBezTo>
                  <a:cubicBezTo>
                    <a:pt x="883" y="332"/>
                    <a:pt x="936" y="365"/>
                    <a:pt x="950" y="320"/>
                  </a:cubicBezTo>
                  <a:cubicBezTo>
                    <a:pt x="927" y="314"/>
                    <a:pt x="913" y="329"/>
                    <a:pt x="899" y="313"/>
                  </a:cubicBezTo>
                  <a:close/>
                  <a:moveTo>
                    <a:pt x="996" y="366"/>
                  </a:moveTo>
                  <a:cubicBezTo>
                    <a:pt x="985" y="342"/>
                    <a:pt x="950" y="336"/>
                    <a:pt x="952" y="366"/>
                  </a:cubicBezTo>
                  <a:cubicBezTo>
                    <a:pt x="953" y="382"/>
                    <a:pt x="976" y="399"/>
                    <a:pt x="993" y="389"/>
                  </a:cubicBezTo>
                  <a:cubicBezTo>
                    <a:pt x="1000" y="397"/>
                    <a:pt x="999" y="414"/>
                    <a:pt x="1002" y="426"/>
                  </a:cubicBezTo>
                  <a:cubicBezTo>
                    <a:pt x="1007" y="426"/>
                    <a:pt x="1010" y="427"/>
                    <a:pt x="1012" y="430"/>
                  </a:cubicBezTo>
                  <a:cubicBezTo>
                    <a:pt x="1040" y="416"/>
                    <a:pt x="1081" y="425"/>
                    <a:pt x="1085" y="384"/>
                  </a:cubicBezTo>
                  <a:cubicBezTo>
                    <a:pt x="1052" y="374"/>
                    <a:pt x="1028" y="340"/>
                    <a:pt x="996" y="366"/>
                  </a:cubicBezTo>
                  <a:close/>
                  <a:moveTo>
                    <a:pt x="888" y="375"/>
                  </a:moveTo>
                  <a:cubicBezTo>
                    <a:pt x="896" y="383"/>
                    <a:pt x="903" y="393"/>
                    <a:pt x="906" y="407"/>
                  </a:cubicBezTo>
                  <a:cubicBezTo>
                    <a:pt x="966" y="409"/>
                    <a:pt x="914" y="342"/>
                    <a:pt x="888" y="375"/>
                  </a:cubicBezTo>
                  <a:close/>
                  <a:moveTo>
                    <a:pt x="986" y="426"/>
                  </a:moveTo>
                  <a:cubicBezTo>
                    <a:pt x="974" y="421"/>
                    <a:pt x="959" y="431"/>
                    <a:pt x="956" y="444"/>
                  </a:cubicBezTo>
                  <a:cubicBezTo>
                    <a:pt x="965" y="449"/>
                    <a:pt x="979" y="443"/>
                    <a:pt x="989" y="442"/>
                  </a:cubicBezTo>
                  <a:cubicBezTo>
                    <a:pt x="985" y="435"/>
                    <a:pt x="989" y="430"/>
                    <a:pt x="986" y="426"/>
                  </a:cubicBezTo>
                  <a:close/>
                  <a:moveTo>
                    <a:pt x="1276" y="566"/>
                  </a:moveTo>
                  <a:cubicBezTo>
                    <a:pt x="1269" y="563"/>
                    <a:pt x="1262" y="572"/>
                    <a:pt x="1260" y="566"/>
                  </a:cubicBezTo>
                  <a:cubicBezTo>
                    <a:pt x="1259" y="558"/>
                    <a:pt x="1256" y="553"/>
                    <a:pt x="1260" y="545"/>
                  </a:cubicBezTo>
                  <a:cubicBezTo>
                    <a:pt x="1235" y="524"/>
                    <a:pt x="1200" y="501"/>
                    <a:pt x="1161" y="502"/>
                  </a:cubicBezTo>
                  <a:cubicBezTo>
                    <a:pt x="1145" y="493"/>
                    <a:pt x="1129" y="474"/>
                    <a:pt x="1108" y="479"/>
                  </a:cubicBezTo>
                  <a:cubicBezTo>
                    <a:pt x="1106" y="479"/>
                    <a:pt x="1105" y="480"/>
                    <a:pt x="1104" y="481"/>
                  </a:cubicBezTo>
                  <a:cubicBezTo>
                    <a:pt x="1099" y="508"/>
                    <a:pt x="1116" y="513"/>
                    <a:pt x="1120" y="531"/>
                  </a:cubicBezTo>
                  <a:cubicBezTo>
                    <a:pt x="1109" y="551"/>
                    <a:pt x="1088" y="561"/>
                    <a:pt x="1081" y="584"/>
                  </a:cubicBezTo>
                  <a:cubicBezTo>
                    <a:pt x="1094" y="595"/>
                    <a:pt x="1097" y="612"/>
                    <a:pt x="1104" y="628"/>
                  </a:cubicBezTo>
                  <a:cubicBezTo>
                    <a:pt x="1108" y="638"/>
                    <a:pt x="1118" y="645"/>
                    <a:pt x="1120" y="658"/>
                  </a:cubicBezTo>
                  <a:cubicBezTo>
                    <a:pt x="1121" y="670"/>
                    <a:pt x="1112" y="685"/>
                    <a:pt x="1115" y="697"/>
                  </a:cubicBezTo>
                  <a:cubicBezTo>
                    <a:pt x="1121" y="723"/>
                    <a:pt x="1151" y="715"/>
                    <a:pt x="1166" y="734"/>
                  </a:cubicBezTo>
                  <a:cubicBezTo>
                    <a:pt x="1177" y="725"/>
                    <a:pt x="1185" y="715"/>
                    <a:pt x="1186" y="697"/>
                  </a:cubicBezTo>
                  <a:cubicBezTo>
                    <a:pt x="1204" y="686"/>
                    <a:pt x="1217" y="671"/>
                    <a:pt x="1234" y="660"/>
                  </a:cubicBezTo>
                  <a:cubicBezTo>
                    <a:pt x="1270" y="659"/>
                    <a:pt x="1300" y="636"/>
                    <a:pt x="1313" y="605"/>
                  </a:cubicBezTo>
                  <a:cubicBezTo>
                    <a:pt x="1295" y="597"/>
                    <a:pt x="1279" y="588"/>
                    <a:pt x="1276" y="566"/>
                  </a:cubicBezTo>
                  <a:close/>
                </a:path>
              </a:pathLst>
            </a:custGeom>
            <a:solidFill>
              <a:srgbClr val="808080"/>
            </a:solidFill>
            <a:ln w="19050"/>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2000">
                <a:solidFill>
                  <a:schemeClr val="bg1">
                    <a:lumMod val="95000"/>
                  </a:schemeClr>
                </a:solidFill>
              </a:endParaRPr>
            </a:p>
          </p:txBody>
        </p:sp>
        <p:sp>
          <p:nvSpPr>
            <p:cNvPr id="45" name="Georgia">
              <a:extLst>
                <a:ext uri="{FF2B5EF4-FFF2-40B4-BE49-F238E27FC236}">
                  <a16:creationId xmlns:a16="http://schemas.microsoft.com/office/drawing/2014/main" id="{B254EB2B-479A-BA9B-E40E-4E54F792E17D}"/>
                </a:ext>
              </a:extLst>
            </p:cNvPr>
            <p:cNvSpPr>
              <a:spLocks/>
            </p:cNvSpPr>
            <p:nvPr/>
          </p:nvSpPr>
          <p:spPr bwMode="auto">
            <a:xfrm>
              <a:off x="8058666" y="3638511"/>
              <a:ext cx="799134" cy="937896"/>
            </a:xfrm>
            <a:custGeom>
              <a:avLst/>
              <a:gdLst>
                <a:gd name="T0" fmla="*/ 469 w 478"/>
                <a:gd name="T1" fmla="*/ 367 h 561"/>
                <a:gd name="T2" fmla="*/ 452 w 478"/>
                <a:gd name="T3" fmla="*/ 343 h 561"/>
                <a:gd name="T4" fmla="*/ 440 w 478"/>
                <a:gd name="T5" fmla="*/ 343 h 561"/>
                <a:gd name="T6" fmla="*/ 426 w 478"/>
                <a:gd name="T7" fmla="*/ 334 h 561"/>
                <a:gd name="T8" fmla="*/ 426 w 478"/>
                <a:gd name="T9" fmla="*/ 315 h 561"/>
                <a:gd name="T10" fmla="*/ 409 w 478"/>
                <a:gd name="T11" fmla="*/ 298 h 561"/>
                <a:gd name="T12" fmla="*/ 409 w 478"/>
                <a:gd name="T13" fmla="*/ 258 h 561"/>
                <a:gd name="T14" fmla="*/ 400 w 478"/>
                <a:gd name="T15" fmla="*/ 248 h 561"/>
                <a:gd name="T16" fmla="*/ 388 w 478"/>
                <a:gd name="T17" fmla="*/ 237 h 561"/>
                <a:gd name="T18" fmla="*/ 369 w 478"/>
                <a:gd name="T19" fmla="*/ 225 h 561"/>
                <a:gd name="T20" fmla="*/ 369 w 478"/>
                <a:gd name="T21" fmla="*/ 203 h 561"/>
                <a:gd name="T22" fmla="*/ 355 w 478"/>
                <a:gd name="T23" fmla="*/ 203 h 561"/>
                <a:gd name="T24" fmla="*/ 355 w 478"/>
                <a:gd name="T25" fmla="*/ 182 h 561"/>
                <a:gd name="T26" fmla="*/ 343 w 478"/>
                <a:gd name="T27" fmla="*/ 170 h 561"/>
                <a:gd name="T28" fmla="*/ 331 w 478"/>
                <a:gd name="T29" fmla="*/ 170 h 561"/>
                <a:gd name="T30" fmla="*/ 315 w 478"/>
                <a:gd name="T31" fmla="*/ 161 h 561"/>
                <a:gd name="T32" fmla="*/ 315 w 478"/>
                <a:gd name="T33" fmla="*/ 147 h 561"/>
                <a:gd name="T34" fmla="*/ 296 w 478"/>
                <a:gd name="T35" fmla="*/ 135 h 561"/>
                <a:gd name="T36" fmla="*/ 289 w 478"/>
                <a:gd name="T37" fmla="*/ 113 h 561"/>
                <a:gd name="T38" fmla="*/ 286 w 478"/>
                <a:gd name="T39" fmla="*/ 85 h 561"/>
                <a:gd name="T40" fmla="*/ 263 w 478"/>
                <a:gd name="T41" fmla="*/ 78 h 561"/>
                <a:gd name="T42" fmla="*/ 227 w 478"/>
                <a:gd name="T43" fmla="*/ 40 h 561"/>
                <a:gd name="T44" fmla="*/ 227 w 478"/>
                <a:gd name="T45" fmla="*/ 0 h 561"/>
                <a:gd name="T46" fmla="*/ 227 w 478"/>
                <a:gd name="T47" fmla="*/ 0 h 561"/>
                <a:gd name="T48" fmla="*/ 97 w 478"/>
                <a:gd name="T49" fmla="*/ 0 h 561"/>
                <a:gd name="T50" fmla="*/ 97 w 478"/>
                <a:gd name="T51" fmla="*/ 0 h 561"/>
                <a:gd name="T52" fmla="*/ 0 w 478"/>
                <a:gd name="T53" fmla="*/ 0 h 561"/>
                <a:gd name="T54" fmla="*/ 0 w 478"/>
                <a:gd name="T55" fmla="*/ 21 h 561"/>
                <a:gd name="T56" fmla="*/ 10 w 478"/>
                <a:gd name="T57" fmla="*/ 52 h 561"/>
                <a:gd name="T58" fmla="*/ 10 w 478"/>
                <a:gd name="T59" fmla="*/ 149 h 561"/>
                <a:gd name="T60" fmla="*/ 19 w 478"/>
                <a:gd name="T61" fmla="*/ 168 h 561"/>
                <a:gd name="T62" fmla="*/ 19 w 478"/>
                <a:gd name="T63" fmla="*/ 182 h 561"/>
                <a:gd name="T64" fmla="*/ 33 w 478"/>
                <a:gd name="T65" fmla="*/ 213 h 561"/>
                <a:gd name="T66" fmla="*/ 33 w 478"/>
                <a:gd name="T67" fmla="*/ 274 h 561"/>
                <a:gd name="T68" fmla="*/ 48 w 478"/>
                <a:gd name="T69" fmla="*/ 312 h 561"/>
                <a:gd name="T70" fmla="*/ 48 w 478"/>
                <a:gd name="T71" fmla="*/ 511 h 561"/>
                <a:gd name="T72" fmla="*/ 50 w 478"/>
                <a:gd name="T73" fmla="*/ 514 h 561"/>
                <a:gd name="T74" fmla="*/ 59 w 478"/>
                <a:gd name="T75" fmla="*/ 530 h 561"/>
                <a:gd name="T76" fmla="*/ 81 w 478"/>
                <a:gd name="T77" fmla="*/ 542 h 561"/>
                <a:gd name="T78" fmla="*/ 182 w 478"/>
                <a:gd name="T79" fmla="*/ 542 h 561"/>
                <a:gd name="T80" fmla="*/ 206 w 478"/>
                <a:gd name="T81" fmla="*/ 561 h 561"/>
                <a:gd name="T82" fmla="*/ 350 w 478"/>
                <a:gd name="T83" fmla="*/ 561 h 561"/>
                <a:gd name="T84" fmla="*/ 364 w 478"/>
                <a:gd name="T85" fmla="*/ 537 h 561"/>
                <a:gd name="T86" fmla="*/ 372 w 478"/>
                <a:gd name="T87" fmla="*/ 530 h 561"/>
                <a:gd name="T88" fmla="*/ 388 w 478"/>
                <a:gd name="T89" fmla="*/ 523 h 561"/>
                <a:gd name="T90" fmla="*/ 443 w 478"/>
                <a:gd name="T91" fmla="*/ 407 h 561"/>
                <a:gd name="T92" fmla="*/ 452 w 478"/>
                <a:gd name="T93" fmla="*/ 407 h 561"/>
                <a:gd name="T94" fmla="*/ 443 w 478"/>
                <a:gd name="T95" fmla="*/ 398 h 561"/>
                <a:gd name="T96" fmla="*/ 452 w 478"/>
                <a:gd name="T97" fmla="*/ 398 h 561"/>
                <a:gd name="T98" fmla="*/ 461 w 478"/>
                <a:gd name="T99" fmla="*/ 388 h 561"/>
                <a:gd name="T100" fmla="*/ 469 w 478"/>
                <a:gd name="T101" fmla="*/ 388 h 561"/>
                <a:gd name="T102" fmla="*/ 478 w 478"/>
                <a:gd name="T103" fmla="*/ 379 h 561"/>
                <a:gd name="T104" fmla="*/ 478 w 478"/>
                <a:gd name="T105" fmla="*/ 376 h 561"/>
                <a:gd name="T106" fmla="*/ 473 w 478"/>
                <a:gd name="T107" fmla="*/ 372 h 561"/>
                <a:gd name="T108" fmla="*/ 469 w 478"/>
                <a:gd name="T109" fmla="*/ 367 h 561"/>
                <a:gd name="T110" fmla="*/ 469 w 478"/>
                <a:gd name="T111" fmla="*/ 367 h 561"/>
                <a:gd name="T112" fmla="*/ 469 w 478"/>
                <a:gd name="T113" fmla="*/ 367 h 5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478" h="561">
                  <a:moveTo>
                    <a:pt x="469" y="367"/>
                  </a:moveTo>
                  <a:lnTo>
                    <a:pt x="452" y="343"/>
                  </a:lnTo>
                  <a:lnTo>
                    <a:pt x="440" y="343"/>
                  </a:lnTo>
                  <a:lnTo>
                    <a:pt x="426" y="334"/>
                  </a:lnTo>
                  <a:lnTo>
                    <a:pt x="426" y="315"/>
                  </a:lnTo>
                  <a:lnTo>
                    <a:pt x="409" y="298"/>
                  </a:lnTo>
                  <a:lnTo>
                    <a:pt x="409" y="258"/>
                  </a:lnTo>
                  <a:lnTo>
                    <a:pt x="400" y="248"/>
                  </a:lnTo>
                  <a:lnTo>
                    <a:pt x="388" y="237"/>
                  </a:lnTo>
                  <a:lnTo>
                    <a:pt x="369" y="225"/>
                  </a:lnTo>
                  <a:lnTo>
                    <a:pt x="369" y="203"/>
                  </a:lnTo>
                  <a:lnTo>
                    <a:pt x="355" y="203"/>
                  </a:lnTo>
                  <a:lnTo>
                    <a:pt x="355" y="182"/>
                  </a:lnTo>
                  <a:lnTo>
                    <a:pt x="343" y="170"/>
                  </a:lnTo>
                  <a:lnTo>
                    <a:pt x="331" y="170"/>
                  </a:lnTo>
                  <a:lnTo>
                    <a:pt x="315" y="161"/>
                  </a:lnTo>
                  <a:lnTo>
                    <a:pt x="315" y="147"/>
                  </a:lnTo>
                  <a:lnTo>
                    <a:pt x="296" y="135"/>
                  </a:lnTo>
                  <a:lnTo>
                    <a:pt x="289" y="113"/>
                  </a:lnTo>
                  <a:lnTo>
                    <a:pt x="286" y="85"/>
                  </a:lnTo>
                  <a:lnTo>
                    <a:pt x="263" y="78"/>
                  </a:lnTo>
                  <a:lnTo>
                    <a:pt x="227" y="40"/>
                  </a:lnTo>
                  <a:lnTo>
                    <a:pt x="227" y="0"/>
                  </a:lnTo>
                  <a:lnTo>
                    <a:pt x="227" y="0"/>
                  </a:lnTo>
                  <a:lnTo>
                    <a:pt x="97" y="0"/>
                  </a:lnTo>
                  <a:lnTo>
                    <a:pt x="97" y="0"/>
                  </a:lnTo>
                  <a:lnTo>
                    <a:pt x="0" y="0"/>
                  </a:lnTo>
                  <a:lnTo>
                    <a:pt x="0" y="21"/>
                  </a:lnTo>
                  <a:lnTo>
                    <a:pt x="10" y="52"/>
                  </a:lnTo>
                  <a:lnTo>
                    <a:pt x="10" y="149"/>
                  </a:lnTo>
                  <a:lnTo>
                    <a:pt x="19" y="168"/>
                  </a:lnTo>
                  <a:lnTo>
                    <a:pt x="19" y="182"/>
                  </a:lnTo>
                  <a:lnTo>
                    <a:pt x="33" y="213"/>
                  </a:lnTo>
                  <a:lnTo>
                    <a:pt x="33" y="274"/>
                  </a:lnTo>
                  <a:lnTo>
                    <a:pt x="48" y="312"/>
                  </a:lnTo>
                  <a:lnTo>
                    <a:pt x="48" y="511"/>
                  </a:lnTo>
                  <a:lnTo>
                    <a:pt x="50" y="514"/>
                  </a:lnTo>
                  <a:lnTo>
                    <a:pt x="59" y="530"/>
                  </a:lnTo>
                  <a:lnTo>
                    <a:pt x="81" y="542"/>
                  </a:lnTo>
                  <a:lnTo>
                    <a:pt x="182" y="542"/>
                  </a:lnTo>
                  <a:lnTo>
                    <a:pt x="206" y="561"/>
                  </a:lnTo>
                  <a:lnTo>
                    <a:pt x="350" y="561"/>
                  </a:lnTo>
                  <a:lnTo>
                    <a:pt x="364" y="537"/>
                  </a:lnTo>
                  <a:lnTo>
                    <a:pt x="372" y="530"/>
                  </a:lnTo>
                  <a:lnTo>
                    <a:pt x="388" y="523"/>
                  </a:lnTo>
                  <a:lnTo>
                    <a:pt x="443" y="407"/>
                  </a:lnTo>
                  <a:lnTo>
                    <a:pt x="452" y="407"/>
                  </a:lnTo>
                  <a:lnTo>
                    <a:pt x="443" y="398"/>
                  </a:lnTo>
                  <a:lnTo>
                    <a:pt x="452" y="398"/>
                  </a:lnTo>
                  <a:lnTo>
                    <a:pt x="461" y="388"/>
                  </a:lnTo>
                  <a:lnTo>
                    <a:pt x="469" y="388"/>
                  </a:lnTo>
                  <a:lnTo>
                    <a:pt x="478" y="379"/>
                  </a:lnTo>
                  <a:lnTo>
                    <a:pt x="478" y="376"/>
                  </a:lnTo>
                  <a:lnTo>
                    <a:pt x="473" y="372"/>
                  </a:lnTo>
                  <a:lnTo>
                    <a:pt x="469" y="367"/>
                  </a:lnTo>
                  <a:lnTo>
                    <a:pt x="469" y="367"/>
                  </a:lnTo>
                  <a:lnTo>
                    <a:pt x="469" y="367"/>
                  </a:lnTo>
                  <a:close/>
                </a:path>
              </a:pathLst>
            </a:custGeom>
            <a:solidFill>
              <a:srgbClr val="808080"/>
            </a:solidFill>
            <a:ln w="19050"/>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2000">
                <a:solidFill>
                  <a:schemeClr val="bg1">
                    <a:lumMod val="95000"/>
                  </a:schemeClr>
                </a:solidFill>
              </a:endParaRPr>
            </a:p>
          </p:txBody>
        </p:sp>
        <p:sp>
          <p:nvSpPr>
            <p:cNvPr id="46" name="Florida">
              <a:extLst>
                <a:ext uri="{FF2B5EF4-FFF2-40B4-BE49-F238E27FC236}">
                  <a16:creationId xmlns:a16="http://schemas.microsoft.com/office/drawing/2014/main" id="{88C726DC-08F0-631A-36DE-3DB74AD377DA}"/>
                </a:ext>
              </a:extLst>
            </p:cNvPr>
            <p:cNvSpPr>
              <a:spLocks/>
            </p:cNvSpPr>
            <p:nvPr/>
          </p:nvSpPr>
          <p:spPr bwMode="auto">
            <a:xfrm>
              <a:off x="7774455" y="4497080"/>
              <a:ext cx="1146875" cy="1024831"/>
            </a:xfrm>
            <a:custGeom>
              <a:avLst/>
              <a:gdLst>
                <a:gd name="T0" fmla="*/ 520 w 686"/>
                <a:gd name="T1" fmla="*/ 47 h 613"/>
                <a:gd name="T2" fmla="*/ 352 w 686"/>
                <a:gd name="T3" fmla="*/ 28 h 613"/>
                <a:gd name="T4" fmla="*/ 229 w 686"/>
                <a:gd name="T5" fmla="*/ 16 h 613"/>
                <a:gd name="T6" fmla="*/ 220 w 686"/>
                <a:gd name="T7" fmla="*/ 7 h 613"/>
                <a:gd name="T8" fmla="*/ 0 w 686"/>
                <a:gd name="T9" fmla="*/ 80 h 613"/>
                <a:gd name="T10" fmla="*/ 31 w 686"/>
                <a:gd name="T11" fmla="*/ 59 h 613"/>
                <a:gd name="T12" fmla="*/ 50 w 686"/>
                <a:gd name="T13" fmla="*/ 49 h 613"/>
                <a:gd name="T14" fmla="*/ 113 w 686"/>
                <a:gd name="T15" fmla="*/ 59 h 613"/>
                <a:gd name="T16" fmla="*/ 123 w 686"/>
                <a:gd name="T17" fmla="*/ 68 h 613"/>
                <a:gd name="T18" fmla="*/ 113 w 686"/>
                <a:gd name="T19" fmla="*/ 78 h 613"/>
                <a:gd name="T20" fmla="*/ 206 w 686"/>
                <a:gd name="T21" fmla="*/ 132 h 613"/>
                <a:gd name="T22" fmla="*/ 260 w 686"/>
                <a:gd name="T23" fmla="*/ 132 h 613"/>
                <a:gd name="T24" fmla="*/ 298 w 686"/>
                <a:gd name="T25" fmla="*/ 113 h 613"/>
                <a:gd name="T26" fmla="*/ 307 w 686"/>
                <a:gd name="T27" fmla="*/ 106 h 613"/>
                <a:gd name="T28" fmla="*/ 345 w 686"/>
                <a:gd name="T29" fmla="*/ 106 h 613"/>
                <a:gd name="T30" fmla="*/ 381 w 686"/>
                <a:gd name="T31" fmla="*/ 142 h 613"/>
                <a:gd name="T32" fmla="*/ 390 w 686"/>
                <a:gd name="T33" fmla="*/ 161 h 613"/>
                <a:gd name="T34" fmla="*/ 437 w 686"/>
                <a:gd name="T35" fmla="*/ 199 h 613"/>
                <a:gd name="T36" fmla="*/ 445 w 686"/>
                <a:gd name="T37" fmla="*/ 336 h 613"/>
                <a:gd name="T38" fmla="*/ 454 w 686"/>
                <a:gd name="T39" fmla="*/ 327 h 613"/>
                <a:gd name="T40" fmla="*/ 454 w 686"/>
                <a:gd name="T41" fmla="*/ 364 h 613"/>
                <a:gd name="T42" fmla="*/ 492 w 686"/>
                <a:gd name="T43" fmla="*/ 438 h 613"/>
                <a:gd name="T44" fmla="*/ 511 w 686"/>
                <a:gd name="T45" fmla="*/ 457 h 613"/>
                <a:gd name="T46" fmla="*/ 511 w 686"/>
                <a:gd name="T47" fmla="*/ 476 h 613"/>
                <a:gd name="T48" fmla="*/ 546 w 686"/>
                <a:gd name="T49" fmla="*/ 540 h 613"/>
                <a:gd name="T50" fmla="*/ 575 w 686"/>
                <a:gd name="T51" fmla="*/ 549 h 613"/>
                <a:gd name="T52" fmla="*/ 584 w 686"/>
                <a:gd name="T53" fmla="*/ 604 h 613"/>
                <a:gd name="T54" fmla="*/ 594 w 686"/>
                <a:gd name="T55" fmla="*/ 613 h 613"/>
                <a:gd name="T56" fmla="*/ 657 w 686"/>
                <a:gd name="T57" fmla="*/ 594 h 613"/>
                <a:gd name="T58" fmla="*/ 676 w 686"/>
                <a:gd name="T59" fmla="*/ 594 h 613"/>
                <a:gd name="T60" fmla="*/ 686 w 686"/>
                <a:gd name="T61" fmla="*/ 521 h 613"/>
                <a:gd name="T62" fmla="*/ 639 w 686"/>
                <a:gd name="T63" fmla="*/ 308 h 613"/>
                <a:gd name="T64" fmla="*/ 556 w 686"/>
                <a:gd name="T65" fmla="*/ 49 h 613"/>
                <a:gd name="T66" fmla="*/ 556 w 686"/>
                <a:gd name="T67" fmla="*/ 14 h 613"/>
                <a:gd name="T68" fmla="*/ 542 w 686"/>
                <a:gd name="T69" fmla="*/ 16 h 613"/>
                <a:gd name="T70" fmla="*/ 534 w 686"/>
                <a:gd name="T71" fmla="*/ 23 h 6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86" h="613">
                  <a:moveTo>
                    <a:pt x="534" y="23"/>
                  </a:moveTo>
                  <a:lnTo>
                    <a:pt x="520" y="47"/>
                  </a:lnTo>
                  <a:lnTo>
                    <a:pt x="376" y="47"/>
                  </a:lnTo>
                  <a:lnTo>
                    <a:pt x="352" y="28"/>
                  </a:lnTo>
                  <a:lnTo>
                    <a:pt x="251" y="28"/>
                  </a:lnTo>
                  <a:lnTo>
                    <a:pt x="229" y="16"/>
                  </a:lnTo>
                  <a:lnTo>
                    <a:pt x="220" y="0"/>
                  </a:lnTo>
                  <a:lnTo>
                    <a:pt x="220" y="7"/>
                  </a:lnTo>
                  <a:lnTo>
                    <a:pt x="0" y="7"/>
                  </a:lnTo>
                  <a:lnTo>
                    <a:pt x="0" y="80"/>
                  </a:lnTo>
                  <a:lnTo>
                    <a:pt x="21" y="78"/>
                  </a:lnTo>
                  <a:lnTo>
                    <a:pt x="31" y="59"/>
                  </a:lnTo>
                  <a:lnTo>
                    <a:pt x="40" y="59"/>
                  </a:lnTo>
                  <a:lnTo>
                    <a:pt x="50" y="49"/>
                  </a:lnTo>
                  <a:lnTo>
                    <a:pt x="50" y="68"/>
                  </a:lnTo>
                  <a:lnTo>
                    <a:pt x="113" y="59"/>
                  </a:lnTo>
                  <a:lnTo>
                    <a:pt x="123" y="59"/>
                  </a:lnTo>
                  <a:lnTo>
                    <a:pt x="123" y="68"/>
                  </a:lnTo>
                  <a:lnTo>
                    <a:pt x="113" y="68"/>
                  </a:lnTo>
                  <a:lnTo>
                    <a:pt x="113" y="78"/>
                  </a:lnTo>
                  <a:lnTo>
                    <a:pt x="187" y="106"/>
                  </a:lnTo>
                  <a:lnTo>
                    <a:pt x="206" y="132"/>
                  </a:lnTo>
                  <a:lnTo>
                    <a:pt x="215" y="142"/>
                  </a:lnTo>
                  <a:lnTo>
                    <a:pt x="260" y="132"/>
                  </a:lnTo>
                  <a:lnTo>
                    <a:pt x="279" y="113"/>
                  </a:lnTo>
                  <a:lnTo>
                    <a:pt x="298" y="113"/>
                  </a:lnTo>
                  <a:lnTo>
                    <a:pt x="298" y="106"/>
                  </a:lnTo>
                  <a:lnTo>
                    <a:pt x="307" y="106"/>
                  </a:lnTo>
                  <a:lnTo>
                    <a:pt x="317" y="106"/>
                  </a:lnTo>
                  <a:lnTo>
                    <a:pt x="345" y="106"/>
                  </a:lnTo>
                  <a:lnTo>
                    <a:pt x="371" y="142"/>
                  </a:lnTo>
                  <a:lnTo>
                    <a:pt x="381" y="142"/>
                  </a:lnTo>
                  <a:lnTo>
                    <a:pt x="381" y="161"/>
                  </a:lnTo>
                  <a:lnTo>
                    <a:pt x="390" y="161"/>
                  </a:lnTo>
                  <a:lnTo>
                    <a:pt x="419" y="189"/>
                  </a:lnTo>
                  <a:lnTo>
                    <a:pt x="437" y="199"/>
                  </a:lnTo>
                  <a:lnTo>
                    <a:pt x="445" y="208"/>
                  </a:lnTo>
                  <a:lnTo>
                    <a:pt x="445" y="336"/>
                  </a:lnTo>
                  <a:lnTo>
                    <a:pt x="454" y="336"/>
                  </a:lnTo>
                  <a:lnTo>
                    <a:pt x="454" y="327"/>
                  </a:lnTo>
                  <a:lnTo>
                    <a:pt x="464" y="327"/>
                  </a:lnTo>
                  <a:lnTo>
                    <a:pt x="454" y="364"/>
                  </a:lnTo>
                  <a:lnTo>
                    <a:pt x="464" y="383"/>
                  </a:lnTo>
                  <a:lnTo>
                    <a:pt x="492" y="438"/>
                  </a:lnTo>
                  <a:lnTo>
                    <a:pt x="511" y="428"/>
                  </a:lnTo>
                  <a:lnTo>
                    <a:pt x="511" y="457"/>
                  </a:lnTo>
                  <a:lnTo>
                    <a:pt x="520" y="457"/>
                  </a:lnTo>
                  <a:lnTo>
                    <a:pt x="511" y="476"/>
                  </a:lnTo>
                  <a:lnTo>
                    <a:pt x="539" y="530"/>
                  </a:lnTo>
                  <a:lnTo>
                    <a:pt x="546" y="540"/>
                  </a:lnTo>
                  <a:lnTo>
                    <a:pt x="565" y="540"/>
                  </a:lnTo>
                  <a:lnTo>
                    <a:pt x="575" y="549"/>
                  </a:lnTo>
                  <a:lnTo>
                    <a:pt x="584" y="587"/>
                  </a:lnTo>
                  <a:lnTo>
                    <a:pt x="584" y="604"/>
                  </a:lnTo>
                  <a:lnTo>
                    <a:pt x="594" y="604"/>
                  </a:lnTo>
                  <a:lnTo>
                    <a:pt x="594" y="613"/>
                  </a:lnTo>
                  <a:lnTo>
                    <a:pt x="631" y="613"/>
                  </a:lnTo>
                  <a:lnTo>
                    <a:pt x="657" y="594"/>
                  </a:lnTo>
                  <a:lnTo>
                    <a:pt x="667" y="604"/>
                  </a:lnTo>
                  <a:lnTo>
                    <a:pt x="676" y="594"/>
                  </a:lnTo>
                  <a:lnTo>
                    <a:pt x="667" y="587"/>
                  </a:lnTo>
                  <a:lnTo>
                    <a:pt x="686" y="521"/>
                  </a:lnTo>
                  <a:lnTo>
                    <a:pt x="686" y="428"/>
                  </a:lnTo>
                  <a:lnTo>
                    <a:pt x="639" y="308"/>
                  </a:lnTo>
                  <a:lnTo>
                    <a:pt x="639" y="263"/>
                  </a:lnTo>
                  <a:lnTo>
                    <a:pt x="556" y="49"/>
                  </a:lnTo>
                  <a:lnTo>
                    <a:pt x="556" y="40"/>
                  </a:lnTo>
                  <a:lnTo>
                    <a:pt x="556" y="14"/>
                  </a:lnTo>
                  <a:lnTo>
                    <a:pt x="558" y="9"/>
                  </a:lnTo>
                  <a:lnTo>
                    <a:pt x="542" y="16"/>
                  </a:lnTo>
                  <a:lnTo>
                    <a:pt x="534" y="23"/>
                  </a:lnTo>
                  <a:lnTo>
                    <a:pt x="534" y="23"/>
                  </a:lnTo>
                  <a:lnTo>
                    <a:pt x="534" y="23"/>
                  </a:lnTo>
                  <a:close/>
                </a:path>
              </a:pathLst>
            </a:custGeom>
            <a:solidFill>
              <a:srgbClr val="808080"/>
            </a:solidFill>
            <a:ln w="19050"/>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2000">
                <a:solidFill>
                  <a:schemeClr val="bg1">
                    <a:lumMod val="95000"/>
                  </a:schemeClr>
                </a:solidFill>
              </a:endParaRPr>
            </a:p>
          </p:txBody>
        </p:sp>
        <p:sp>
          <p:nvSpPr>
            <p:cNvPr id="47" name="Delaware">
              <a:extLst>
                <a:ext uri="{FF2B5EF4-FFF2-40B4-BE49-F238E27FC236}">
                  <a16:creationId xmlns:a16="http://schemas.microsoft.com/office/drawing/2014/main" id="{F78B12F8-6AF0-A68A-CB5D-DA6028D7B00D}"/>
                </a:ext>
              </a:extLst>
            </p:cNvPr>
            <p:cNvSpPr>
              <a:spLocks/>
            </p:cNvSpPr>
            <p:nvPr/>
          </p:nvSpPr>
          <p:spPr bwMode="auto">
            <a:xfrm>
              <a:off x="9608451" y="2888888"/>
              <a:ext cx="107288" cy="213887"/>
            </a:xfrm>
            <a:custGeom>
              <a:avLst/>
              <a:gdLst>
                <a:gd name="connsiteX0" fmla="*/ 15489 w 107288"/>
                <a:gd name="connsiteY0" fmla="*/ 0 h 213887"/>
                <a:gd name="connsiteX1" fmla="*/ 23032 w 107288"/>
                <a:gd name="connsiteY1" fmla="*/ 10620 h 213887"/>
                <a:gd name="connsiteX2" fmla="*/ 19868 w 107288"/>
                <a:gd name="connsiteY2" fmla="*/ 7727 h 213887"/>
                <a:gd name="connsiteX3" fmla="*/ 19868 w 107288"/>
                <a:gd name="connsiteY3" fmla="*/ 39444 h 213887"/>
                <a:gd name="connsiteX4" fmla="*/ 107288 w 107288"/>
                <a:gd name="connsiteY4" fmla="*/ 209923 h 213887"/>
                <a:gd name="connsiteX5" fmla="*/ 107288 w 107288"/>
                <a:gd name="connsiteY5" fmla="*/ 213887 h 213887"/>
                <a:gd name="connsiteX6" fmla="*/ 0 w 107288"/>
                <a:gd name="connsiteY6" fmla="*/ 213887 h 213887"/>
                <a:gd name="connsiteX7" fmla="*/ 0 w 107288"/>
                <a:gd name="connsiteY7" fmla="*/ 7727 h 2138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7288" h="213887">
                  <a:moveTo>
                    <a:pt x="15489" y="0"/>
                  </a:moveTo>
                  <a:lnTo>
                    <a:pt x="23032" y="10620"/>
                  </a:lnTo>
                  <a:lnTo>
                    <a:pt x="19868" y="7727"/>
                  </a:lnTo>
                  <a:cubicBezTo>
                    <a:pt x="19868" y="7727"/>
                    <a:pt x="19868" y="7727"/>
                    <a:pt x="19868" y="39444"/>
                  </a:cubicBezTo>
                  <a:cubicBezTo>
                    <a:pt x="19868" y="39444"/>
                    <a:pt x="19868" y="39444"/>
                    <a:pt x="107288" y="209923"/>
                  </a:cubicBezTo>
                  <a:cubicBezTo>
                    <a:pt x="107288" y="209923"/>
                    <a:pt x="107288" y="209923"/>
                    <a:pt x="107288" y="213887"/>
                  </a:cubicBezTo>
                  <a:cubicBezTo>
                    <a:pt x="107288" y="213887"/>
                    <a:pt x="107288" y="213887"/>
                    <a:pt x="0" y="213887"/>
                  </a:cubicBezTo>
                  <a:cubicBezTo>
                    <a:pt x="0" y="213887"/>
                    <a:pt x="0" y="213887"/>
                    <a:pt x="0" y="7727"/>
                  </a:cubicBezTo>
                  <a:close/>
                </a:path>
              </a:pathLst>
            </a:custGeom>
            <a:ln w="19050">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2000" dirty="0">
                <a:solidFill>
                  <a:schemeClr val="bg1">
                    <a:lumMod val="95000"/>
                  </a:schemeClr>
                </a:solidFill>
              </a:endParaRPr>
            </a:p>
          </p:txBody>
        </p:sp>
        <p:sp>
          <p:nvSpPr>
            <p:cNvPr id="48" name="Connecticut">
              <a:extLst>
                <a:ext uri="{FF2B5EF4-FFF2-40B4-BE49-F238E27FC236}">
                  <a16:creationId xmlns:a16="http://schemas.microsoft.com/office/drawing/2014/main" id="{73E1B581-6843-BB50-7486-3CF0FFD0CEF4}"/>
                </a:ext>
              </a:extLst>
            </p:cNvPr>
            <p:cNvSpPr>
              <a:spLocks/>
            </p:cNvSpPr>
            <p:nvPr/>
          </p:nvSpPr>
          <p:spPr bwMode="auto">
            <a:xfrm>
              <a:off x="9984613" y="2408967"/>
              <a:ext cx="225697" cy="187245"/>
            </a:xfrm>
            <a:custGeom>
              <a:avLst/>
              <a:gdLst>
                <a:gd name="T0" fmla="*/ 57 w 57"/>
                <a:gd name="T1" fmla="*/ 0 h 47"/>
                <a:gd name="T2" fmla="*/ 57 w 57"/>
                <a:gd name="T3" fmla="*/ 0 h 47"/>
                <a:gd name="T4" fmla="*/ 8 w 57"/>
                <a:gd name="T5" fmla="*/ 0 h 47"/>
                <a:gd name="T6" fmla="*/ 7 w 57"/>
                <a:gd name="T7" fmla="*/ 31 h 47"/>
                <a:gd name="T8" fmla="*/ 7 w 57"/>
                <a:gd name="T9" fmla="*/ 32 h 47"/>
                <a:gd name="T10" fmla="*/ 0 w 57"/>
                <a:gd name="T11" fmla="*/ 37 h 47"/>
                <a:gd name="T12" fmla="*/ 0 w 57"/>
                <a:gd name="T13" fmla="*/ 47 h 47"/>
                <a:gd name="T14" fmla="*/ 8 w 57"/>
                <a:gd name="T15" fmla="*/ 45 h 47"/>
                <a:gd name="T16" fmla="*/ 12 w 57"/>
                <a:gd name="T17" fmla="*/ 41 h 47"/>
                <a:gd name="T18" fmla="*/ 16 w 57"/>
                <a:gd name="T19" fmla="*/ 37 h 47"/>
                <a:gd name="T20" fmla="*/ 28 w 57"/>
                <a:gd name="T21" fmla="*/ 41 h 47"/>
                <a:gd name="T22" fmla="*/ 56 w 57"/>
                <a:gd name="T23" fmla="*/ 36 h 47"/>
                <a:gd name="T24" fmla="*/ 57 w 57"/>
                <a:gd name="T25" fmla="*/ 35 h 47"/>
                <a:gd name="T26" fmla="*/ 57 w 57"/>
                <a:gd name="T27" fmla="*/ 1 h 47"/>
                <a:gd name="T28" fmla="*/ 57 w 57"/>
                <a:gd name="T29" fmla="*/ 0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7" h="47">
                  <a:moveTo>
                    <a:pt x="57" y="0"/>
                  </a:moveTo>
                  <a:cubicBezTo>
                    <a:pt x="57" y="0"/>
                    <a:pt x="57" y="0"/>
                    <a:pt x="57" y="0"/>
                  </a:cubicBezTo>
                  <a:cubicBezTo>
                    <a:pt x="8" y="0"/>
                    <a:pt x="8" y="0"/>
                    <a:pt x="8" y="0"/>
                  </a:cubicBezTo>
                  <a:cubicBezTo>
                    <a:pt x="8" y="14"/>
                    <a:pt x="7" y="28"/>
                    <a:pt x="7" y="31"/>
                  </a:cubicBezTo>
                  <a:cubicBezTo>
                    <a:pt x="7" y="32"/>
                    <a:pt x="7" y="32"/>
                    <a:pt x="7" y="32"/>
                  </a:cubicBezTo>
                  <a:cubicBezTo>
                    <a:pt x="0" y="37"/>
                    <a:pt x="0" y="37"/>
                    <a:pt x="0" y="37"/>
                  </a:cubicBezTo>
                  <a:cubicBezTo>
                    <a:pt x="0" y="47"/>
                    <a:pt x="0" y="47"/>
                    <a:pt x="0" y="47"/>
                  </a:cubicBezTo>
                  <a:cubicBezTo>
                    <a:pt x="8" y="45"/>
                    <a:pt x="8" y="45"/>
                    <a:pt x="8" y="45"/>
                  </a:cubicBezTo>
                  <a:cubicBezTo>
                    <a:pt x="12" y="41"/>
                    <a:pt x="12" y="41"/>
                    <a:pt x="12" y="41"/>
                  </a:cubicBezTo>
                  <a:cubicBezTo>
                    <a:pt x="16" y="37"/>
                    <a:pt x="16" y="37"/>
                    <a:pt x="16" y="37"/>
                  </a:cubicBezTo>
                  <a:cubicBezTo>
                    <a:pt x="28" y="41"/>
                    <a:pt x="28" y="41"/>
                    <a:pt x="28" y="41"/>
                  </a:cubicBezTo>
                  <a:cubicBezTo>
                    <a:pt x="56" y="36"/>
                    <a:pt x="56" y="36"/>
                    <a:pt x="56" y="36"/>
                  </a:cubicBezTo>
                  <a:cubicBezTo>
                    <a:pt x="57" y="35"/>
                    <a:pt x="57" y="35"/>
                    <a:pt x="57" y="35"/>
                  </a:cubicBezTo>
                  <a:cubicBezTo>
                    <a:pt x="57" y="1"/>
                    <a:pt x="57" y="1"/>
                    <a:pt x="57" y="1"/>
                  </a:cubicBezTo>
                  <a:lnTo>
                    <a:pt x="57" y="0"/>
                  </a:lnTo>
                  <a:close/>
                </a:path>
              </a:pathLst>
            </a:custGeom>
            <a:solidFill>
              <a:srgbClr val="663333"/>
            </a:solidFill>
            <a:ln w="19050"/>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2000" dirty="0">
                <a:solidFill>
                  <a:schemeClr val="bg1">
                    <a:lumMod val="95000"/>
                  </a:schemeClr>
                </a:solidFill>
              </a:endParaRPr>
            </a:p>
          </p:txBody>
        </p:sp>
        <p:sp>
          <p:nvSpPr>
            <p:cNvPr id="49" name="Colorado">
              <a:extLst>
                <a:ext uri="{FF2B5EF4-FFF2-40B4-BE49-F238E27FC236}">
                  <a16:creationId xmlns:a16="http://schemas.microsoft.com/office/drawing/2014/main" id="{D2025D76-26A5-2DE8-E08D-B7D2B3C2E07D}"/>
                </a:ext>
              </a:extLst>
            </p:cNvPr>
            <p:cNvSpPr>
              <a:spLocks/>
            </p:cNvSpPr>
            <p:nvPr/>
          </p:nvSpPr>
          <p:spPr bwMode="auto">
            <a:xfrm>
              <a:off x="4503752" y="2449090"/>
              <a:ext cx="1063283" cy="740620"/>
            </a:xfrm>
            <a:custGeom>
              <a:avLst/>
              <a:gdLst>
                <a:gd name="T0" fmla="*/ 634 w 636"/>
                <a:gd name="T1" fmla="*/ 102 h 443"/>
                <a:gd name="T2" fmla="*/ 634 w 636"/>
                <a:gd name="T3" fmla="*/ 100 h 443"/>
                <a:gd name="T4" fmla="*/ 636 w 636"/>
                <a:gd name="T5" fmla="*/ 100 h 443"/>
                <a:gd name="T6" fmla="*/ 636 w 636"/>
                <a:gd name="T7" fmla="*/ 0 h 443"/>
                <a:gd name="T8" fmla="*/ 440 w 636"/>
                <a:gd name="T9" fmla="*/ 0 h 443"/>
                <a:gd name="T10" fmla="*/ 2 w 636"/>
                <a:gd name="T11" fmla="*/ 0 h 443"/>
                <a:gd name="T12" fmla="*/ 0 w 636"/>
                <a:gd name="T13" fmla="*/ 0 h 443"/>
                <a:gd name="T14" fmla="*/ 0 w 636"/>
                <a:gd name="T15" fmla="*/ 441 h 443"/>
                <a:gd name="T16" fmla="*/ 0 w 636"/>
                <a:gd name="T17" fmla="*/ 443 h 443"/>
                <a:gd name="T18" fmla="*/ 2 w 636"/>
                <a:gd name="T19" fmla="*/ 443 h 443"/>
                <a:gd name="T20" fmla="*/ 539 w 636"/>
                <a:gd name="T21" fmla="*/ 443 h 443"/>
                <a:gd name="T22" fmla="*/ 634 w 636"/>
                <a:gd name="T23" fmla="*/ 443 h 443"/>
                <a:gd name="T24" fmla="*/ 634 w 636"/>
                <a:gd name="T25" fmla="*/ 102 h 443"/>
                <a:gd name="T26" fmla="*/ 634 w 636"/>
                <a:gd name="T27" fmla="*/ 102 h 443"/>
                <a:gd name="T28" fmla="*/ 634 w 636"/>
                <a:gd name="T29" fmla="*/ 102 h 4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36" h="443">
                  <a:moveTo>
                    <a:pt x="634" y="102"/>
                  </a:moveTo>
                  <a:lnTo>
                    <a:pt x="634" y="100"/>
                  </a:lnTo>
                  <a:lnTo>
                    <a:pt x="636" y="100"/>
                  </a:lnTo>
                  <a:lnTo>
                    <a:pt x="636" y="0"/>
                  </a:lnTo>
                  <a:lnTo>
                    <a:pt x="440" y="0"/>
                  </a:lnTo>
                  <a:lnTo>
                    <a:pt x="2" y="0"/>
                  </a:lnTo>
                  <a:lnTo>
                    <a:pt x="0" y="0"/>
                  </a:lnTo>
                  <a:lnTo>
                    <a:pt x="0" y="441"/>
                  </a:lnTo>
                  <a:lnTo>
                    <a:pt x="0" y="443"/>
                  </a:lnTo>
                  <a:lnTo>
                    <a:pt x="2" y="443"/>
                  </a:lnTo>
                  <a:lnTo>
                    <a:pt x="539" y="443"/>
                  </a:lnTo>
                  <a:lnTo>
                    <a:pt x="634" y="443"/>
                  </a:lnTo>
                  <a:lnTo>
                    <a:pt x="634" y="102"/>
                  </a:lnTo>
                  <a:lnTo>
                    <a:pt x="634" y="102"/>
                  </a:lnTo>
                  <a:lnTo>
                    <a:pt x="634" y="102"/>
                  </a:lnTo>
                  <a:close/>
                </a:path>
              </a:pathLst>
            </a:custGeom>
            <a:ln w="19050">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600" b="1" dirty="0">
                  <a:solidFill>
                    <a:schemeClr val="bg1">
                      <a:lumMod val="95000"/>
                    </a:schemeClr>
                  </a:solidFill>
                </a:rPr>
                <a:t>CO</a:t>
              </a:r>
            </a:p>
          </p:txBody>
        </p:sp>
        <p:sp>
          <p:nvSpPr>
            <p:cNvPr id="50" name="California">
              <a:extLst>
                <a:ext uri="{FF2B5EF4-FFF2-40B4-BE49-F238E27FC236}">
                  <a16:creationId xmlns:a16="http://schemas.microsoft.com/office/drawing/2014/main" id="{FF97824E-845A-5CAB-9790-432F355A264B}"/>
                </a:ext>
              </a:extLst>
            </p:cNvPr>
            <p:cNvSpPr>
              <a:spLocks/>
            </p:cNvSpPr>
            <p:nvPr/>
          </p:nvSpPr>
          <p:spPr bwMode="auto">
            <a:xfrm>
              <a:off x="2130361" y="2223394"/>
              <a:ext cx="1546442" cy="2016225"/>
            </a:xfrm>
            <a:custGeom>
              <a:avLst/>
              <a:gdLst>
                <a:gd name="T0" fmla="*/ 387 w 391"/>
                <a:gd name="T1" fmla="*/ 493 h 509"/>
                <a:gd name="T2" fmla="*/ 387 w 391"/>
                <a:gd name="T3" fmla="*/ 471 h 509"/>
                <a:gd name="T4" fmla="*/ 391 w 391"/>
                <a:gd name="T5" fmla="*/ 459 h 509"/>
                <a:gd name="T6" fmla="*/ 391 w 391"/>
                <a:gd name="T7" fmla="*/ 455 h 509"/>
                <a:gd name="T8" fmla="*/ 384 w 391"/>
                <a:gd name="T9" fmla="*/ 439 h 509"/>
                <a:gd name="T10" fmla="*/ 384 w 391"/>
                <a:gd name="T11" fmla="*/ 421 h 509"/>
                <a:gd name="T12" fmla="*/ 384 w 391"/>
                <a:gd name="T13" fmla="*/ 411 h 509"/>
                <a:gd name="T14" fmla="*/ 386 w 391"/>
                <a:gd name="T15" fmla="*/ 400 h 509"/>
                <a:gd name="T16" fmla="*/ 387 w 391"/>
                <a:gd name="T17" fmla="*/ 390 h 509"/>
                <a:gd name="T18" fmla="*/ 386 w 391"/>
                <a:gd name="T19" fmla="*/ 357 h 509"/>
                <a:gd name="T20" fmla="*/ 169 w 391"/>
                <a:gd name="T21" fmla="*/ 142 h 509"/>
                <a:gd name="T22" fmla="*/ 0 w 391"/>
                <a:gd name="T23" fmla="*/ 0 h 509"/>
                <a:gd name="T24" fmla="*/ 15 w 391"/>
                <a:gd name="T25" fmla="*/ 80 h 509"/>
                <a:gd name="T26" fmla="*/ 4 w 391"/>
                <a:gd name="T27" fmla="*/ 123 h 509"/>
                <a:gd name="T28" fmla="*/ 11 w 391"/>
                <a:gd name="T29" fmla="*/ 139 h 509"/>
                <a:gd name="T30" fmla="*/ 27 w 391"/>
                <a:gd name="T31" fmla="*/ 170 h 509"/>
                <a:gd name="T32" fmla="*/ 35 w 391"/>
                <a:gd name="T33" fmla="*/ 209 h 509"/>
                <a:gd name="T34" fmla="*/ 58 w 391"/>
                <a:gd name="T35" fmla="*/ 236 h 509"/>
                <a:gd name="T36" fmla="*/ 58 w 391"/>
                <a:gd name="T37" fmla="*/ 248 h 509"/>
                <a:gd name="T38" fmla="*/ 70 w 391"/>
                <a:gd name="T39" fmla="*/ 252 h 509"/>
                <a:gd name="T40" fmla="*/ 74 w 391"/>
                <a:gd name="T41" fmla="*/ 252 h 509"/>
                <a:gd name="T42" fmla="*/ 78 w 391"/>
                <a:gd name="T43" fmla="*/ 240 h 509"/>
                <a:gd name="T44" fmla="*/ 97 w 391"/>
                <a:gd name="T45" fmla="*/ 244 h 509"/>
                <a:gd name="T46" fmla="*/ 86 w 391"/>
                <a:gd name="T47" fmla="*/ 248 h 509"/>
                <a:gd name="T48" fmla="*/ 86 w 391"/>
                <a:gd name="T49" fmla="*/ 256 h 509"/>
                <a:gd name="T50" fmla="*/ 93 w 391"/>
                <a:gd name="T51" fmla="*/ 271 h 509"/>
                <a:gd name="T52" fmla="*/ 82 w 391"/>
                <a:gd name="T53" fmla="*/ 260 h 509"/>
                <a:gd name="T54" fmla="*/ 78 w 391"/>
                <a:gd name="T55" fmla="*/ 263 h 509"/>
                <a:gd name="T56" fmla="*/ 89 w 391"/>
                <a:gd name="T57" fmla="*/ 299 h 509"/>
                <a:gd name="T58" fmla="*/ 105 w 391"/>
                <a:gd name="T59" fmla="*/ 306 h 509"/>
                <a:gd name="T60" fmla="*/ 97 w 391"/>
                <a:gd name="T61" fmla="*/ 318 h 509"/>
                <a:gd name="T62" fmla="*/ 136 w 391"/>
                <a:gd name="T63" fmla="*/ 369 h 509"/>
                <a:gd name="T64" fmla="*/ 140 w 391"/>
                <a:gd name="T65" fmla="*/ 381 h 509"/>
                <a:gd name="T66" fmla="*/ 148 w 391"/>
                <a:gd name="T67" fmla="*/ 388 h 509"/>
                <a:gd name="T68" fmla="*/ 148 w 391"/>
                <a:gd name="T69" fmla="*/ 396 h 509"/>
                <a:gd name="T70" fmla="*/ 152 w 391"/>
                <a:gd name="T71" fmla="*/ 416 h 509"/>
                <a:gd name="T72" fmla="*/ 179 w 391"/>
                <a:gd name="T73" fmla="*/ 423 h 509"/>
                <a:gd name="T74" fmla="*/ 187 w 391"/>
                <a:gd name="T75" fmla="*/ 420 h 509"/>
                <a:gd name="T76" fmla="*/ 203 w 391"/>
                <a:gd name="T77" fmla="*/ 431 h 509"/>
                <a:gd name="T78" fmla="*/ 222 w 391"/>
                <a:gd name="T79" fmla="*/ 439 h 509"/>
                <a:gd name="T80" fmla="*/ 226 w 391"/>
                <a:gd name="T81" fmla="*/ 435 h 509"/>
                <a:gd name="T82" fmla="*/ 234 w 391"/>
                <a:gd name="T83" fmla="*/ 443 h 509"/>
                <a:gd name="T84" fmla="*/ 246 w 391"/>
                <a:gd name="T85" fmla="*/ 455 h 509"/>
                <a:gd name="T86" fmla="*/ 281 w 391"/>
                <a:gd name="T87" fmla="*/ 486 h 509"/>
                <a:gd name="T88" fmla="*/ 285 w 391"/>
                <a:gd name="T89" fmla="*/ 509 h 509"/>
                <a:gd name="T90" fmla="*/ 374 w 391"/>
                <a:gd name="T91" fmla="*/ 505 h 509"/>
                <a:gd name="T92" fmla="*/ 387 w 391"/>
                <a:gd name="T93" fmla="*/ 503 h 5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391" h="509">
                  <a:moveTo>
                    <a:pt x="388" y="495"/>
                  </a:moveTo>
                  <a:cubicBezTo>
                    <a:pt x="388" y="495"/>
                    <a:pt x="387" y="494"/>
                    <a:pt x="387" y="493"/>
                  </a:cubicBezTo>
                  <a:cubicBezTo>
                    <a:pt x="386" y="489"/>
                    <a:pt x="387" y="481"/>
                    <a:pt x="387" y="481"/>
                  </a:cubicBezTo>
                  <a:cubicBezTo>
                    <a:pt x="387" y="481"/>
                    <a:pt x="389" y="474"/>
                    <a:pt x="387" y="471"/>
                  </a:cubicBezTo>
                  <a:cubicBezTo>
                    <a:pt x="386" y="470"/>
                    <a:pt x="387" y="468"/>
                    <a:pt x="389" y="465"/>
                  </a:cubicBezTo>
                  <a:cubicBezTo>
                    <a:pt x="390" y="463"/>
                    <a:pt x="391" y="461"/>
                    <a:pt x="391" y="459"/>
                  </a:cubicBezTo>
                  <a:cubicBezTo>
                    <a:pt x="391" y="458"/>
                    <a:pt x="391" y="457"/>
                    <a:pt x="391" y="456"/>
                  </a:cubicBezTo>
                  <a:cubicBezTo>
                    <a:pt x="391" y="455"/>
                    <a:pt x="391" y="455"/>
                    <a:pt x="391" y="455"/>
                  </a:cubicBezTo>
                  <a:cubicBezTo>
                    <a:pt x="391" y="449"/>
                    <a:pt x="391" y="449"/>
                    <a:pt x="391" y="449"/>
                  </a:cubicBezTo>
                  <a:cubicBezTo>
                    <a:pt x="384" y="439"/>
                    <a:pt x="384" y="439"/>
                    <a:pt x="384" y="439"/>
                  </a:cubicBezTo>
                  <a:cubicBezTo>
                    <a:pt x="384" y="422"/>
                    <a:pt x="384" y="422"/>
                    <a:pt x="384" y="422"/>
                  </a:cubicBezTo>
                  <a:cubicBezTo>
                    <a:pt x="384" y="421"/>
                    <a:pt x="384" y="421"/>
                    <a:pt x="384" y="421"/>
                  </a:cubicBezTo>
                  <a:cubicBezTo>
                    <a:pt x="383" y="421"/>
                    <a:pt x="383" y="421"/>
                    <a:pt x="383" y="421"/>
                  </a:cubicBezTo>
                  <a:cubicBezTo>
                    <a:pt x="383" y="420"/>
                    <a:pt x="382" y="420"/>
                    <a:pt x="384" y="411"/>
                  </a:cubicBezTo>
                  <a:cubicBezTo>
                    <a:pt x="386" y="401"/>
                    <a:pt x="386" y="401"/>
                    <a:pt x="386" y="401"/>
                  </a:cubicBezTo>
                  <a:cubicBezTo>
                    <a:pt x="386" y="400"/>
                    <a:pt x="386" y="400"/>
                    <a:pt x="386" y="400"/>
                  </a:cubicBezTo>
                  <a:cubicBezTo>
                    <a:pt x="385" y="399"/>
                    <a:pt x="385" y="399"/>
                    <a:pt x="385" y="399"/>
                  </a:cubicBezTo>
                  <a:cubicBezTo>
                    <a:pt x="385" y="399"/>
                    <a:pt x="384" y="398"/>
                    <a:pt x="387" y="390"/>
                  </a:cubicBezTo>
                  <a:cubicBezTo>
                    <a:pt x="391" y="378"/>
                    <a:pt x="391" y="378"/>
                    <a:pt x="391" y="378"/>
                  </a:cubicBezTo>
                  <a:cubicBezTo>
                    <a:pt x="386" y="357"/>
                    <a:pt x="386" y="357"/>
                    <a:pt x="386" y="357"/>
                  </a:cubicBezTo>
                  <a:cubicBezTo>
                    <a:pt x="386" y="357"/>
                    <a:pt x="386" y="357"/>
                    <a:pt x="386" y="357"/>
                  </a:cubicBezTo>
                  <a:cubicBezTo>
                    <a:pt x="169" y="142"/>
                    <a:pt x="169" y="142"/>
                    <a:pt x="169" y="142"/>
                  </a:cubicBezTo>
                  <a:cubicBezTo>
                    <a:pt x="169" y="0"/>
                    <a:pt x="169" y="0"/>
                    <a:pt x="169" y="0"/>
                  </a:cubicBezTo>
                  <a:cubicBezTo>
                    <a:pt x="0" y="0"/>
                    <a:pt x="0" y="0"/>
                    <a:pt x="0" y="0"/>
                  </a:cubicBezTo>
                  <a:cubicBezTo>
                    <a:pt x="0" y="2"/>
                    <a:pt x="0" y="2"/>
                    <a:pt x="0" y="2"/>
                  </a:cubicBezTo>
                  <a:cubicBezTo>
                    <a:pt x="15" y="80"/>
                    <a:pt x="15" y="80"/>
                    <a:pt x="15" y="80"/>
                  </a:cubicBezTo>
                  <a:cubicBezTo>
                    <a:pt x="15" y="107"/>
                    <a:pt x="15" y="107"/>
                    <a:pt x="15" y="107"/>
                  </a:cubicBezTo>
                  <a:cubicBezTo>
                    <a:pt x="4" y="123"/>
                    <a:pt x="4" y="123"/>
                    <a:pt x="4" y="123"/>
                  </a:cubicBezTo>
                  <a:cubicBezTo>
                    <a:pt x="7" y="135"/>
                    <a:pt x="7" y="135"/>
                    <a:pt x="7" y="135"/>
                  </a:cubicBezTo>
                  <a:cubicBezTo>
                    <a:pt x="11" y="139"/>
                    <a:pt x="11" y="139"/>
                    <a:pt x="11" y="139"/>
                  </a:cubicBezTo>
                  <a:cubicBezTo>
                    <a:pt x="27" y="166"/>
                    <a:pt x="27" y="166"/>
                    <a:pt x="27" y="166"/>
                  </a:cubicBezTo>
                  <a:cubicBezTo>
                    <a:pt x="27" y="170"/>
                    <a:pt x="27" y="170"/>
                    <a:pt x="27" y="170"/>
                  </a:cubicBezTo>
                  <a:cubicBezTo>
                    <a:pt x="27" y="181"/>
                    <a:pt x="27" y="181"/>
                    <a:pt x="27" y="181"/>
                  </a:cubicBezTo>
                  <a:cubicBezTo>
                    <a:pt x="35" y="209"/>
                    <a:pt x="35" y="209"/>
                    <a:pt x="35" y="209"/>
                  </a:cubicBezTo>
                  <a:cubicBezTo>
                    <a:pt x="54" y="232"/>
                    <a:pt x="54" y="232"/>
                    <a:pt x="54" y="232"/>
                  </a:cubicBezTo>
                  <a:cubicBezTo>
                    <a:pt x="58" y="236"/>
                    <a:pt x="58" y="236"/>
                    <a:pt x="58" y="236"/>
                  </a:cubicBezTo>
                  <a:cubicBezTo>
                    <a:pt x="58" y="244"/>
                    <a:pt x="58" y="244"/>
                    <a:pt x="58" y="244"/>
                  </a:cubicBezTo>
                  <a:cubicBezTo>
                    <a:pt x="58" y="248"/>
                    <a:pt x="58" y="248"/>
                    <a:pt x="58" y="248"/>
                  </a:cubicBezTo>
                  <a:cubicBezTo>
                    <a:pt x="66" y="252"/>
                    <a:pt x="66" y="252"/>
                    <a:pt x="66" y="252"/>
                  </a:cubicBezTo>
                  <a:cubicBezTo>
                    <a:pt x="70" y="252"/>
                    <a:pt x="70" y="252"/>
                    <a:pt x="70" y="252"/>
                  </a:cubicBezTo>
                  <a:cubicBezTo>
                    <a:pt x="74" y="256"/>
                    <a:pt x="74" y="256"/>
                    <a:pt x="74" y="256"/>
                  </a:cubicBezTo>
                  <a:cubicBezTo>
                    <a:pt x="74" y="252"/>
                    <a:pt x="74" y="252"/>
                    <a:pt x="74" y="252"/>
                  </a:cubicBezTo>
                  <a:cubicBezTo>
                    <a:pt x="78" y="252"/>
                    <a:pt x="78" y="252"/>
                    <a:pt x="78" y="252"/>
                  </a:cubicBezTo>
                  <a:cubicBezTo>
                    <a:pt x="78" y="240"/>
                    <a:pt x="78" y="240"/>
                    <a:pt x="78" y="240"/>
                  </a:cubicBezTo>
                  <a:cubicBezTo>
                    <a:pt x="86" y="240"/>
                    <a:pt x="86" y="240"/>
                    <a:pt x="86" y="240"/>
                  </a:cubicBezTo>
                  <a:cubicBezTo>
                    <a:pt x="97" y="244"/>
                    <a:pt x="97" y="244"/>
                    <a:pt x="97" y="244"/>
                  </a:cubicBezTo>
                  <a:cubicBezTo>
                    <a:pt x="89" y="248"/>
                    <a:pt x="89" y="248"/>
                    <a:pt x="89" y="248"/>
                  </a:cubicBezTo>
                  <a:cubicBezTo>
                    <a:pt x="86" y="248"/>
                    <a:pt x="86" y="248"/>
                    <a:pt x="86" y="248"/>
                  </a:cubicBezTo>
                  <a:cubicBezTo>
                    <a:pt x="82" y="252"/>
                    <a:pt x="82" y="252"/>
                    <a:pt x="82" y="252"/>
                  </a:cubicBezTo>
                  <a:cubicBezTo>
                    <a:pt x="86" y="256"/>
                    <a:pt x="86" y="256"/>
                    <a:pt x="86" y="256"/>
                  </a:cubicBezTo>
                  <a:cubicBezTo>
                    <a:pt x="93" y="267"/>
                    <a:pt x="93" y="267"/>
                    <a:pt x="93" y="267"/>
                  </a:cubicBezTo>
                  <a:cubicBezTo>
                    <a:pt x="93" y="271"/>
                    <a:pt x="93" y="271"/>
                    <a:pt x="93" y="271"/>
                  </a:cubicBezTo>
                  <a:cubicBezTo>
                    <a:pt x="82" y="263"/>
                    <a:pt x="82" y="263"/>
                    <a:pt x="82" y="263"/>
                  </a:cubicBezTo>
                  <a:cubicBezTo>
                    <a:pt x="82" y="260"/>
                    <a:pt x="82" y="260"/>
                    <a:pt x="82" y="260"/>
                  </a:cubicBezTo>
                  <a:cubicBezTo>
                    <a:pt x="78" y="260"/>
                    <a:pt x="78" y="260"/>
                    <a:pt x="78" y="260"/>
                  </a:cubicBezTo>
                  <a:cubicBezTo>
                    <a:pt x="78" y="263"/>
                    <a:pt x="78" y="263"/>
                    <a:pt x="78" y="263"/>
                  </a:cubicBezTo>
                  <a:cubicBezTo>
                    <a:pt x="82" y="291"/>
                    <a:pt x="82" y="291"/>
                    <a:pt x="82" y="291"/>
                  </a:cubicBezTo>
                  <a:cubicBezTo>
                    <a:pt x="89" y="299"/>
                    <a:pt x="89" y="299"/>
                    <a:pt x="89" y="299"/>
                  </a:cubicBezTo>
                  <a:cubicBezTo>
                    <a:pt x="101" y="299"/>
                    <a:pt x="101" y="299"/>
                    <a:pt x="101" y="299"/>
                  </a:cubicBezTo>
                  <a:cubicBezTo>
                    <a:pt x="105" y="306"/>
                    <a:pt x="105" y="306"/>
                    <a:pt x="105" y="306"/>
                  </a:cubicBezTo>
                  <a:cubicBezTo>
                    <a:pt x="105" y="314"/>
                    <a:pt x="105" y="314"/>
                    <a:pt x="105" y="314"/>
                  </a:cubicBezTo>
                  <a:cubicBezTo>
                    <a:pt x="97" y="318"/>
                    <a:pt x="97" y="318"/>
                    <a:pt x="97" y="318"/>
                  </a:cubicBezTo>
                  <a:cubicBezTo>
                    <a:pt x="101" y="326"/>
                    <a:pt x="101" y="326"/>
                    <a:pt x="101" y="326"/>
                  </a:cubicBezTo>
                  <a:cubicBezTo>
                    <a:pt x="136" y="369"/>
                    <a:pt x="136" y="369"/>
                    <a:pt x="136" y="369"/>
                  </a:cubicBezTo>
                  <a:cubicBezTo>
                    <a:pt x="140" y="373"/>
                    <a:pt x="140" y="373"/>
                    <a:pt x="140" y="373"/>
                  </a:cubicBezTo>
                  <a:cubicBezTo>
                    <a:pt x="140" y="381"/>
                    <a:pt x="140" y="381"/>
                    <a:pt x="140" y="381"/>
                  </a:cubicBezTo>
                  <a:cubicBezTo>
                    <a:pt x="148" y="384"/>
                    <a:pt x="148" y="384"/>
                    <a:pt x="148" y="384"/>
                  </a:cubicBezTo>
                  <a:cubicBezTo>
                    <a:pt x="148" y="388"/>
                    <a:pt x="148" y="388"/>
                    <a:pt x="148" y="388"/>
                  </a:cubicBezTo>
                  <a:cubicBezTo>
                    <a:pt x="152" y="392"/>
                    <a:pt x="152" y="392"/>
                    <a:pt x="152" y="392"/>
                  </a:cubicBezTo>
                  <a:cubicBezTo>
                    <a:pt x="148" y="396"/>
                    <a:pt x="148" y="396"/>
                    <a:pt x="148" y="396"/>
                  </a:cubicBezTo>
                  <a:cubicBezTo>
                    <a:pt x="152" y="412"/>
                    <a:pt x="152" y="412"/>
                    <a:pt x="152" y="412"/>
                  </a:cubicBezTo>
                  <a:cubicBezTo>
                    <a:pt x="152" y="416"/>
                    <a:pt x="152" y="416"/>
                    <a:pt x="152" y="416"/>
                  </a:cubicBezTo>
                  <a:cubicBezTo>
                    <a:pt x="171" y="420"/>
                    <a:pt x="171" y="420"/>
                    <a:pt x="171" y="420"/>
                  </a:cubicBezTo>
                  <a:cubicBezTo>
                    <a:pt x="179" y="423"/>
                    <a:pt x="179" y="423"/>
                    <a:pt x="179" y="423"/>
                  </a:cubicBezTo>
                  <a:cubicBezTo>
                    <a:pt x="183" y="420"/>
                    <a:pt x="183" y="420"/>
                    <a:pt x="183" y="420"/>
                  </a:cubicBezTo>
                  <a:cubicBezTo>
                    <a:pt x="187" y="420"/>
                    <a:pt x="187" y="420"/>
                    <a:pt x="187" y="420"/>
                  </a:cubicBezTo>
                  <a:cubicBezTo>
                    <a:pt x="199" y="427"/>
                    <a:pt x="199" y="427"/>
                    <a:pt x="199" y="427"/>
                  </a:cubicBezTo>
                  <a:cubicBezTo>
                    <a:pt x="203" y="431"/>
                    <a:pt x="203" y="431"/>
                    <a:pt x="203" y="431"/>
                  </a:cubicBezTo>
                  <a:cubicBezTo>
                    <a:pt x="218" y="439"/>
                    <a:pt x="218" y="439"/>
                    <a:pt x="218" y="439"/>
                  </a:cubicBezTo>
                  <a:cubicBezTo>
                    <a:pt x="222" y="439"/>
                    <a:pt x="222" y="439"/>
                    <a:pt x="222" y="439"/>
                  </a:cubicBezTo>
                  <a:cubicBezTo>
                    <a:pt x="222" y="435"/>
                    <a:pt x="222" y="435"/>
                    <a:pt x="222" y="435"/>
                  </a:cubicBezTo>
                  <a:cubicBezTo>
                    <a:pt x="226" y="435"/>
                    <a:pt x="226" y="435"/>
                    <a:pt x="226" y="435"/>
                  </a:cubicBezTo>
                  <a:cubicBezTo>
                    <a:pt x="230" y="439"/>
                    <a:pt x="230" y="439"/>
                    <a:pt x="230" y="439"/>
                  </a:cubicBezTo>
                  <a:cubicBezTo>
                    <a:pt x="234" y="443"/>
                    <a:pt x="234" y="443"/>
                    <a:pt x="234" y="443"/>
                  </a:cubicBezTo>
                  <a:cubicBezTo>
                    <a:pt x="238" y="451"/>
                    <a:pt x="238" y="451"/>
                    <a:pt x="238" y="451"/>
                  </a:cubicBezTo>
                  <a:cubicBezTo>
                    <a:pt x="246" y="455"/>
                    <a:pt x="246" y="455"/>
                    <a:pt x="246" y="455"/>
                  </a:cubicBezTo>
                  <a:cubicBezTo>
                    <a:pt x="277" y="478"/>
                    <a:pt x="277" y="478"/>
                    <a:pt x="277" y="478"/>
                  </a:cubicBezTo>
                  <a:cubicBezTo>
                    <a:pt x="281" y="486"/>
                    <a:pt x="281" y="486"/>
                    <a:pt x="281" y="486"/>
                  </a:cubicBezTo>
                  <a:cubicBezTo>
                    <a:pt x="281" y="490"/>
                    <a:pt x="281" y="490"/>
                    <a:pt x="281" y="490"/>
                  </a:cubicBezTo>
                  <a:cubicBezTo>
                    <a:pt x="285" y="509"/>
                    <a:pt x="285" y="509"/>
                    <a:pt x="285" y="509"/>
                  </a:cubicBezTo>
                  <a:cubicBezTo>
                    <a:pt x="370" y="502"/>
                    <a:pt x="370" y="502"/>
                    <a:pt x="370" y="502"/>
                  </a:cubicBezTo>
                  <a:cubicBezTo>
                    <a:pt x="374" y="505"/>
                    <a:pt x="374" y="505"/>
                    <a:pt x="374" y="505"/>
                  </a:cubicBezTo>
                  <a:cubicBezTo>
                    <a:pt x="383" y="509"/>
                    <a:pt x="383" y="509"/>
                    <a:pt x="383" y="509"/>
                  </a:cubicBezTo>
                  <a:cubicBezTo>
                    <a:pt x="387" y="503"/>
                    <a:pt x="387" y="503"/>
                    <a:pt x="387" y="503"/>
                  </a:cubicBezTo>
                  <a:cubicBezTo>
                    <a:pt x="390" y="499"/>
                    <a:pt x="389" y="498"/>
                    <a:pt x="388" y="495"/>
                  </a:cubicBezTo>
                  <a:close/>
                </a:path>
              </a:pathLst>
            </a:custGeom>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GB" sz="1600" b="1" dirty="0">
                  <a:solidFill>
                    <a:schemeClr val="bg1">
                      <a:lumMod val="95000"/>
                    </a:schemeClr>
                  </a:solidFill>
                </a:rPr>
                <a:t>       </a:t>
              </a:r>
            </a:p>
            <a:p>
              <a:r>
                <a:rPr lang="en-GB" sz="1600" b="1" dirty="0">
                  <a:solidFill>
                    <a:schemeClr val="bg1">
                      <a:lumMod val="95000"/>
                    </a:schemeClr>
                  </a:solidFill>
                </a:rPr>
                <a:t>         CA</a:t>
              </a:r>
            </a:p>
          </p:txBody>
        </p:sp>
        <p:sp>
          <p:nvSpPr>
            <p:cNvPr id="51" name="Arkansas">
              <a:extLst>
                <a:ext uri="{FF2B5EF4-FFF2-40B4-BE49-F238E27FC236}">
                  <a16:creationId xmlns:a16="http://schemas.microsoft.com/office/drawing/2014/main" id="{7915B842-8F1C-8C0C-2E86-605BD38E11EC}"/>
                </a:ext>
              </a:extLst>
            </p:cNvPr>
            <p:cNvSpPr>
              <a:spLocks/>
            </p:cNvSpPr>
            <p:nvPr/>
          </p:nvSpPr>
          <p:spPr bwMode="auto">
            <a:xfrm>
              <a:off x="6691110" y="3348534"/>
              <a:ext cx="750651" cy="685450"/>
            </a:xfrm>
            <a:custGeom>
              <a:avLst/>
              <a:gdLst>
                <a:gd name="T0" fmla="*/ 159 w 190"/>
                <a:gd name="T1" fmla="*/ 69 h 173"/>
                <a:gd name="T2" fmla="*/ 163 w 190"/>
                <a:gd name="T3" fmla="*/ 65 h 173"/>
                <a:gd name="T4" fmla="*/ 163 w 190"/>
                <a:gd name="T5" fmla="*/ 59 h 173"/>
                <a:gd name="T6" fmla="*/ 171 w 190"/>
                <a:gd name="T7" fmla="*/ 53 h 173"/>
                <a:gd name="T8" fmla="*/ 174 w 190"/>
                <a:gd name="T9" fmla="*/ 45 h 173"/>
                <a:gd name="T10" fmla="*/ 179 w 190"/>
                <a:gd name="T11" fmla="*/ 41 h 173"/>
                <a:gd name="T12" fmla="*/ 177 w 190"/>
                <a:gd name="T13" fmla="*/ 39 h 173"/>
                <a:gd name="T14" fmla="*/ 180 w 190"/>
                <a:gd name="T15" fmla="*/ 39 h 173"/>
                <a:gd name="T16" fmla="*/ 180 w 190"/>
                <a:gd name="T17" fmla="*/ 37 h 173"/>
                <a:gd name="T18" fmla="*/ 180 w 190"/>
                <a:gd name="T19" fmla="*/ 35 h 173"/>
                <a:gd name="T20" fmla="*/ 180 w 190"/>
                <a:gd name="T21" fmla="*/ 34 h 173"/>
                <a:gd name="T22" fmla="*/ 181 w 190"/>
                <a:gd name="T23" fmla="*/ 32 h 173"/>
                <a:gd name="T24" fmla="*/ 183 w 190"/>
                <a:gd name="T25" fmla="*/ 28 h 173"/>
                <a:gd name="T26" fmla="*/ 183 w 190"/>
                <a:gd name="T27" fmla="*/ 24 h 173"/>
                <a:gd name="T28" fmla="*/ 183 w 190"/>
                <a:gd name="T29" fmla="*/ 23 h 173"/>
                <a:gd name="T30" fmla="*/ 186 w 190"/>
                <a:gd name="T31" fmla="*/ 21 h 173"/>
                <a:gd name="T32" fmla="*/ 187 w 190"/>
                <a:gd name="T33" fmla="*/ 19 h 173"/>
                <a:gd name="T34" fmla="*/ 190 w 190"/>
                <a:gd name="T35" fmla="*/ 16 h 173"/>
                <a:gd name="T36" fmla="*/ 166 w 190"/>
                <a:gd name="T37" fmla="*/ 16 h 173"/>
                <a:gd name="T38" fmla="*/ 166 w 190"/>
                <a:gd name="T39" fmla="*/ 0 h 173"/>
                <a:gd name="T40" fmla="*/ 0 w 190"/>
                <a:gd name="T41" fmla="*/ 0 h 173"/>
                <a:gd name="T42" fmla="*/ 0 w 190"/>
                <a:gd name="T43" fmla="*/ 34 h 173"/>
                <a:gd name="T44" fmla="*/ 6 w 190"/>
                <a:gd name="T45" fmla="*/ 38 h 173"/>
                <a:gd name="T46" fmla="*/ 12 w 190"/>
                <a:gd name="T47" fmla="*/ 44 h 173"/>
                <a:gd name="T48" fmla="*/ 12 w 190"/>
                <a:gd name="T49" fmla="*/ 139 h 173"/>
                <a:gd name="T50" fmla="*/ 12 w 190"/>
                <a:gd name="T51" fmla="*/ 139 h 173"/>
                <a:gd name="T52" fmla="*/ 21 w 190"/>
                <a:gd name="T53" fmla="*/ 142 h 173"/>
                <a:gd name="T54" fmla="*/ 21 w 190"/>
                <a:gd name="T55" fmla="*/ 173 h 173"/>
                <a:gd name="T56" fmla="*/ 124 w 190"/>
                <a:gd name="T57" fmla="*/ 173 h 173"/>
                <a:gd name="T58" fmla="*/ 124 w 190"/>
                <a:gd name="T59" fmla="*/ 173 h 173"/>
                <a:gd name="T60" fmla="*/ 124 w 190"/>
                <a:gd name="T61" fmla="*/ 172 h 173"/>
                <a:gd name="T62" fmla="*/ 127 w 190"/>
                <a:gd name="T63" fmla="*/ 163 h 173"/>
                <a:gd name="T64" fmla="*/ 127 w 190"/>
                <a:gd name="T65" fmla="*/ 163 h 173"/>
                <a:gd name="T66" fmla="*/ 127 w 190"/>
                <a:gd name="T67" fmla="*/ 162 h 173"/>
                <a:gd name="T68" fmla="*/ 127 w 190"/>
                <a:gd name="T69" fmla="*/ 161 h 173"/>
                <a:gd name="T70" fmla="*/ 128 w 190"/>
                <a:gd name="T71" fmla="*/ 159 h 173"/>
                <a:gd name="T72" fmla="*/ 128 w 190"/>
                <a:gd name="T73" fmla="*/ 159 h 173"/>
                <a:gd name="T74" fmla="*/ 129 w 190"/>
                <a:gd name="T75" fmla="*/ 159 h 173"/>
                <a:gd name="T76" fmla="*/ 130 w 190"/>
                <a:gd name="T77" fmla="*/ 159 h 173"/>
                <a:gd name="T78" fmla="*/ 130 w 190"/>
                <a:gd name="T79" fmla="*/ 157 h 173"/>
                <a:gd name="T80" fmla="*/ 129 w 190"/>
                <a:gd name="T81" fmla="*/ 148 h 173"/>
                <a:gd name="T82" fmla="*/ 127 w 190"/>
                <a:gd name="T83" fmla="*/ 136 h 173"/>
                <a:gd name="T84" fmla="*/ 127 w 190"/>
                <a:gd name="T85" fmla="*/ 132 h 173"/>
                <a:gd name="T86" fmla="*/ 134 w 190"/>
                <a:gd name="T87" fmla="*/ 123 h 173"/>
                <a:gd name="T88" fmla="*/ 134 w 190"/>
                <a:gd name="T89" fmla="*/ 123 h 173"/>
                <a:gd name="T90" fmla="*/ 135 w 190"/>
                <a:gd name="T91" fmla="*/ 123 h 173"/>
                <a:gd name="T92" fmla="*/ 135 w 190"/>
                <a:gd name="T93" fmla="*/ 123 h 173"/>
                <a:gd name="T94" fmla="*/ 136 w 190"/>
                <a:gd name="T95" fmla="*/ 123 h 173"/>
                <a:gd name="T96" fmla="*/ 137 w 190"/>
                <a:gd name="T97" fmla="*/ 122 h 173"/>
                <a:gd name="T98" fmla="*/ 140 w 190"/>
                <a:gd name="T99" fmla="*/ 119 h 173"/>
                <a:gd name="T100" fmla="*/ 140 w 190"/>
                <a:gd name="T101" fmla="*/ 119 h 173"/>
                <a:gd name="T102" fmla="*/ 140 w 190"/>
                <a:gd name="T103" fmla="*/ 119 h 173"/>
                <a:gd name="T104" fmla="*/ 142 w 190"/>
                <a:gd name="T105" fmla="*/ 117 h 173"/>
                <a:gd name="T106" fmla="*/ 147 w 190"/>
                <a:gd name="T107" fmla="*/ 108 h 173"/>
                <a:gd name="T108" fmla="*/ 147 w 190"/>
                <a:gd name="T109" fmla="*/ 108 h 173"/>
                <a:gd name="T110" fmla="*/ 147 w 190"/>
                <a:gd name="T111" fmla="*/ 89 h 173"/>
                <a:gd name="T112" fmla="*/ 154 w 190"/>
                <a:gd name="T113" fmla="*/ 83 h 173"/>
                <a:gd name="T114" fmla="*/ 155 w 190"/>
                <a:gd name="T115" fmla="*/ 78 h 173"/>
                <a:gd name="T116" fmla="*/ 157 w 190"/>
                <a:gd name="T117" fmla="*/ 73 h 173"/>
                <a:gd name="T118" fmla="*/ 157 w 190"/>
                <a:gd name="T119" fmla="*/ 73 h 173"/>
                <a:gd name="T120" fmla="*/ 159 w 190"/>
                <a:gd name="T121" fmla="*/ 69 h 1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90" h="173">
                  <a:moveTo>
                    <a:pt x="159" y="69"/>
                  </a:moveTo>
                  <a:cubicBezTo>
                    <a:pt x="163" y="65"/>
                    <a:pt x="163" y="65"/>
                    <a:pt x="163" y="65"/>
                  </a:cubicBezTo>
                  <a:cubicBezTo>
                    <a:pt x="163" y="59"/>
                    <a:pt x="163" y="59"/>
                    <a:pt x="163" y="59"/>
                  </a:cubicBezTo>
                  <a:cubicBezTo>
                    <a:pt x="171" y="53"/>
                    <a:pt x="171" y="53"/>
                    <a:pt x="171" y="53"/>
                  </a:cubicBezTo>
                  <a:cubicBezTo>
                    <a:pt x="174" y="45"/>
                    <a:pt x="174" y="45"/>
                    <a:pt x="174" y="45"/>
                  </a:cubicBezTo>
                  <a:cubicBezTo>
                    <a:pt x="179" y="41"/>
                    <a:pt x="179" y="41"/>
                    <a:pt x="179" y="41"/>
                  </a:cubicBezTo>
                  <a:cubicBezTo>
                    <a:pt x="177" y="39"/>
                    <a:pt x="177" y="39"/>
                    <a:pt x="177" y="39"/>
                  </a:cubicBezTo>
                  <a:cubicBezTo>
                    <a:pt x="180" y="39"/>
                    <a:pt x="180" y="39"/>
                    <a:pt x="180" y="39"/>
                  </a:cubicBezTo>
                  <a:cubicBezTo>
                    <a:pt x="180" y="38"/>
                    <a:pt x="180" y="38"/>
                    <a:pt x="180" y="37"/>
                  </a:cubicBezTo>
                  <a:cubicBezTo>
                    <a:pt x="180" y="36"/>
                    <a:pt x="180" y="35"/>
                    <a:pt x="180" y="35"/>
                  </a:cubicBezTo>
                  <a:cubicBezTo>
                    <a:pt x="180" y="34"/>
                    <a:pt x="180" y="34"/>
                    <a:pt x="180" y="34"/>
                  </a:cubicBezTo>
                  <a:cubicBezTo>
                    <a:pt x="181" y="32"/>
                    <a:pt x="181" y="32"/>
                    <a:pt x="181" y="32"/>
                  </a:cubicBezTo>
                  <a:cubicBezTo>
                    <a:pt x="183" y="28"/>
                    <a:pt x="183" y="28"/>
                    <a:pt x="183" y="28"/>
                  </a:cubicBezTo>
                  <a:cubicBezTo>
                    <a:pt x="183" y="24"/>
                    <a:pt x="183" y="24"/>
                    <a:pt x="183" y="24"/>
                  </a:cubicBezTo>
                  <a:cubicBezTo>
                    <a:pt x="183" y="23"/>
                    <a:pt x="183" y="23"/>
                    <a:pt x="183" y="23"/>
                  </a:cubicBezTo>
                  <a:cubicBezTo>
                    <a:pt x="183" y="23"/>
                    <a:pt x="185" y="22"/>
                    <a:pt x="186" y="21"/>
                  </a:cubicBezTo>
                  <a:cubicBezTo>
                    <a:pt x="187" y="19"/>
                    <a:pt x="187" y="19"/>
                    <a:pt x="187" y="19"/>
                  </a:cubicBezTo>
                  <a:cubicBezTo>
                    <a:pt x="188" y="18"/>
                    <a:pt x="189" y="17"/>
                    <a:pt x="190" y="16"/>
                  </a:cubicBezTo>
                  <a:cubicBezTo>
                    <a:pt x="166" y="16"/>
                    <a:pt x="166" y="16"/>
                    <a:pt x="166" y="16"/>
                  </a:cubicBezTo>
                  <a:cubicBezTo>
                    <a:pt x="166" y="0"/>
                    <a:pt x="166" y="0"/>
                    <a:pt x="166" y="0"/>
                  </a:cubicBezTo>
                  <a:cubicBezTo>
                    <a:pt x="0" y="0"/>
                    <a:pt x="0" y="0"/>
                    <a:pt x="0" y="0"/>
                  </a:cubicBezTo>
                  <a:cubicBezTo>
                    <a:pt x="0" y="34"/>
                    <a:pt x="0" y="34"/>
                    <a:pt x="0" y="34"/>
                  </a:cubicBezTo>
                  <a:cubicBezTo>
                    <a:pt x="6" y="38"/>
                    <a:pt x="6" y="38"/>
                    <a:pt x="6" y="38"/>
                  </a:cubicBezTo>
                  <a:cubicBezTo>
                    <a:pt x="12" y="44"/>
                    <a:pt x="12" y="44"/>
                    <a:pt x="12" y="44"/>
                  </a:cubicBezTo>
                  <a:cubicBezTo>
                    <a:pt x="12" y="139"/>
                    <a:pt x="12" y="139"/>
                    <a:pt x="12" y="139"/>
                  </a:cubicBezTo>
                  <a:cubicBezTo>
                    <a:pt x="12" y="139"/>
                    <a:pt x="12" y="139"/>
                    <a:pt x="12" y="139"/>
                  </a:cubicBezTo>
                  <a:cubicBezTo>
                    <a:pt x="21" y="142"/>
                    <a:pt x="21" y="142"/>
                    <a:pt x="21" y="142"/>
                  </a:cubicBezTo>
                  <a:cubicBezTo>
                    <a:pt x="21" y="173"/>
                    <a:pt x="21" y="173"/>
                    <a:pt x="21" y="173"/>
                  </a:cubicBezTo>
                  <a:cubicBezTo>
                    <a:pt x="124" y="173"/>
                    <a:pt x="124" y="173"/>
                    <a:pt x="124" y="173"/>
                  </a:cubicBezTo>
                  <a:cubicBezTo>
                    <a:pt x="124" y="173"/>
                    <a:pt x="124" y="173"/>
                    <a:pt x="124" y="173"/>
                  </a:cubicBezTo>
                  <a:cubicBezTo>
                    <a:pt x="124" y="172"/>
                    <a:pt x="124" y="172"/>
                    <a:pt x="124" y="172"/>
                  </a:cubicBezTo>
                  <a:cubicBezTo>
                    <a:pt x="126" y="166"/>
                    <a:pt x="127" y="164"/>
                    <a:pt x="127" y="163"/>
                  </a:cubicBezTo>
                  <a:cubicBezTo>
                    <a:pt x="127" y="163"/>
                    <a:pt x="127" y="163"/>
                    <a:pt x="127" y="163"/>
                  </a:cubicBezTo>
                  <a:cubicBezTo>
                    <a:pt x="127" y="162"/>
                    <a:pt x="127" y="162"/>
                    <a:pt x="127" y="162"/>
                  </a:cubicBezTo>
                  <a:cubicBezTo>
                    <a:pt x="127" y="162"/>
                    <a:pt x="127" y="162"/>
                    <a:pt x="127" y="161"/>
                  </a:cubicBezTo>
                  <a:cubicBezTo>
                    <a:pt x="128" y="160"/>
                    <a:pt x="128" y="160"/>
                    <a:pt x="128" y="159"/>
                  </a:cubicBezTo>
                  <a:cubicBezTo>
                    <a:pt x="128" y="159"/>
                    <a:pt x="128" y="159"/>
                    <a:pt x="128" y="159"/>
                  </a:cubicBezTo>
                  <a:cubicBezTo>
                    <a:pt x="129" y="159"/>
                    <a:pt x="129" y="159"/>
                    <a:pt x="129" y="159"/>
                  </a:cubicBezTo>
                  <a:cubicBezTo>
                    <a:pt x="130" y="159"/>
                    <a:pt x="130" y="159"/>
                    <a:pt x="130" y="159"/>
                  </a:cubicBezTo>
                  <a:cubicBezTo>
                    <a:pt x="130" y="157"/>
                    <a:pt x="130" y="157"/>
                    <a:pt x="130" y="157"/>
                  </a:cubicBezTo>
                  <a:cubicBezTo>
                    <a:pt x="130" y="154"/>
                    <a:pt x="129" y="151"/>
                    <a:pt x="129" y="148"/>
                  </a:cubicBezTo>
                  <a:cubicBezTo>
                    <a:pt x="129" y="148"/>
                    <a:pt x="128" y="141"/>
                    <a:pt x="127" y="136"/>
                  </a:cubicBezTo>
                  <a:cubicBezTo>
                    <a:pt x="127" y="132"/>
                    <a:pt x="127" y="132"/>
                    <a:pt x="127" y="132"/>
                  </a:cubicBezTo>
                  <a:cubicBezTo>
                    <a:pt x="129" y="129"/>
                    <a:pt x="133" y="125"/>
                    <a:pt x="134" y="123"/>
                  </a:cubicBezTo>
                  <a:cubicBezTo>
                    <a:pt x="134" y="123"/>
                    <a:pt x="134" y="123"/>
                    <a:pt x="134" y="123"/>
                  </a:cubicBezTo>
                  <a:cubicBezTo>
                    <a:pt x="135" y="123"/>
                    <a:pt x="135" y="123"/>
                    <a:pt x="135" y="123"/>
                  </a:cubicBezTo>
                  <a:cubicBezTo>
                    <a:pt x="135" y="123"/>
                    <a:pt x="135" y="123"/>
                    <a:pt x="135" y="123"/>
                  </a:cubicBezTo>
                  <a:cubicBezTo>
                    <a:pt x="136" y="123"/>
                    <a:pt x="136" y="123"/>
                    <a:pt x="136" y="123"/>
                  </a:cubicBezTo>
                  <a:cubicBezTo>
                    <a:pt x="137" y="122"/>
                    <a:pt x="137" y="122"/>
                    <a:pt x="137" y="122"/>
                  </a:cubicBezTo>
                  <a:cubicBezTo>
                    <a:pt x="139" y="120"/>
                    <a:pt x="139" y="119"/>
                    <a:pt x="140" y="119"/>
                  </a:cubicBezTo>
                  <a:cubicBezTo>
                    <a:pt x="140" y="119"/>
                    <a:pt x="140" y="119"/>
                    <a:pt x="140" y="119"/>
                  </a:cubicBezTo>
                  <a:cubicBezTo>
                    <a:pt x="140" y="119"/>
                    <a:pt x="140" y="119"/>
                    <a:pt x="140" y="119"/>
                  </a:cubicBezTo>
                  <a:cubicBezTo>
                    <a:pt x="142" y="117"/>
                    <a:pt x="142" y="117"/>
                    <a:pt x="142" y="117"/>
                  </a:cubicBezTo>
                  <a:cubicBezTo>
                    <a:pt x="145" y="112"/>
                    <a:pt x="147" y="108"/>
                    <a:pt x="147" y="108"/>
                  </a:cubicBezTo>
                  <a:cubicBezTo>
                    <a:pt x="147" y="108"/>
                    <a:pt x="147" y="108"/>
                    <a:pt x="147" y="108"/>
                  </a:cubicBezTo>
                  <a:cubicBezTo>
                    <a:pt x="147" y="89"/>
                    <a:pt x="147" y="89"/>
                    <a:pt x="147" y="89"/>
                  </a:cubicBezTo>
                  <a:cubicBezTo>
                    <a:pt x="154" y="83"/>
                    <a:pt x="154" y="83"/>
                    <a:pt x="154" y="83"/>
                  </a:cubicBezTo>
                  <a:cubicBezTo>
                    <a:pt x="155" y="78"/>
                    <a:pt x="155" y="78"/>
                    <a:pt x="155" y="78"/>
                  </a:cubicBezTo>
                  <a:cubicBezTo>
                    <a:pt x="157" y="73"/>
                    <a:pt x="157" y="73"/>
                    <a:pt x="157" y="73"/>
                  </a:cubicBezTo>
                  <a:cubicBezTo>
                    <a:pt x="157" y="73"/>
                    <a:pt x="157" y="73"/>
                    <a:pt x="157" y="73"/>
                  </a:cubicBezTo>
                  <a:lnTo>
                    <a:pt x="159" y="69"/>
                  </a:lnTo>
                  <a:close/>
                </a:path>
              </a:pathLst>
            </a:custGeom>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GB" sz="1600" b="1" dirty="0">
                  <a:solidFill>
                    <a:schemeClr val="bg1">
                      <a:lumMod val="95000"/>
                    </a:schemeClr>
                  </a:solidFill>
                </a:rPr>
                <a:t> AR</a:t>
              </a:r>
            </a:p>
          </p:txBody>
        </p:sp>
        <p:sp>
          <p:nvSpPr>
            <p:cNvPr id="52" name="Arizona">
              <a:extLst>
                <a:ext uri="{FF2B5EF4-FFF2-40B4-BE49-F238E27FC236}">
                  <a16:creationId xmlns:a16="http://schemas.microsoft.com/office/drawing/2014/main" id="{83BE8A4B-D24E-3988-8768-5B8DA588E13A}"/>
                </a:ext>
              </a:extLst>
            </p:cNvPr>
            <p:cNvSpPr>
              <a:spLocks/>
            </p:cNvSpPr>
            <p:nvPr/>
          </p:nvSpPr>
          <p:spPr bwMode="auto">
            <a:xfrm>
              <a:off x="3629992" y="3189710"/>
              <a:ext cx="874366" cy="1252199"/>
            </a:xfrm>
            <a:custGeom>
              <a:avLst/>
              <a:gdLst>
                <a:gd name="T0" fmla="*/ 24 w 221"/>
                <a:gd name="T1" fmla="*/ 0 h 316"/>
                <a:gd name="T2" fmla="*/ 24 w 221"/>
                <a:gd name="T3" fmla="*/ 57 h 316"/>
                <a:gd name="T4" fmla="*/ 4 w 221"/>
                <a:gd name="T5" fmla="*/ 44 h 316"/>
                <a:gd name="T6" fmla="*/ 0 w 221"/>
                <a:gd name="T7" fmla="*/ 66 h 316"/>
                <a:gd name="T8" fmla="*/ 7 w 221"/>
                <a:gd name="T9" fmla="*/ 73 h 316"/>
                <a:gd name="T10" fmla="*/ 10 w 221"/>
                <a:gd name="T11" fmla="*/ 79 h 316"/>
                <a:gd name="T12" fmla="*/ 7 w 221"/>
                <a:gd name="T13" fmla="*/ 82 h 316"/>
                <a:gd name="T14" fmla="*/ 7 w 221"/>
                <a:gd name="T15" fmla="*/ 113 h 316"/>
                <a:gd name="T16" fmla="*/ 12 w 221"/>
                <a:gd name="T17" fmla="*/ 134 h 316"/>
                <a:gd name="T18" fmla="*/ 8 w 221"/>
                <a:gd name="T19" fmla="*/ 146 h 316"/>
                <a:gd name="T20" fmla="*/ 6 w 221"/>
                <a:gd name="T21" fmla="*/ 155 h 316"/>
                <a:gd name="T22" fmla="*/ 7 w 221"/>
                <a:gd name="T23" fmla="*/ 156 h 316"/>
                <a:gd name="T24" fmla="*/ 7 w 221"/>
                <a:gd name="T25" fmla="*/ 157 h 316"/>
                <a:gd name="T26" fmla="*/ 5 w 221"/>
                <a:gd name="T27" fmla="*/ 167 h 316"/>
                <a:gd name="T28" fmla="*/ 4 w 221"/>
                <a:gd name="T29" fmla="*/ 177 h 316"/>
                <a:gd name="T30" fmla="*/ 5 w 221"/>
                <a:gd name="T31" fmla="*/ 177 h 316"/>
                <a:gd name="T32" fmla="*/ 5 w 221"/>
                <a:gd name="T33" fmla="*/ 178 h 316"/>
                <a:gd name="T34" fmla="*/ 5 w 221"/>
                <a:gd name="T35" fmla="*/ 195 h 316"/>
                <a:gd name="T36" fmla="*/ 12 w 221"/>
                <a:gd name="T37" fmla="*/ 205 h 316"/>
                <a:gd name="T38" fmla="*/ 12 w 221"/>
                <a:gd name="T39" fmla="*/ 211 h 316"/>
                <a:gd name="T40" fmla="*/ 12 w 221"/>
                <a:gd name="T41" fmla="*/ 212 h 316"/>
                <a:gd name="T42" fmla="*/ 12 w 221"/>
                <a:gd name="T43" fmla="*/ 215 h 316"/>
                <a:gd name="T44" fmla="*/ 10 w 221"/>
                <a:gd name="T45" fmla="*/ 221 h 316"/>
                <a:gd name="T46" fmla="*/ 8 w 221"/>
                <a:gd name="T47" fmla="*/ 227 h 316"/>
                <a:gd name="T48" fmla="*/ 8 w 221"/>
                <a:gd name="T49" fmla="*/ 237 h 316"/>
                <a:gd name="T50" fmla="*/ 8 w 221"/>
                <a:gd name="T51" fmla="*/ 249 h 316"/>
                <a:gd name="T52" fmla="*/ 9 w 221"/>
                <a:gd name="T53" fmla="*/ 251 h 316"/>
                <a:gd name="T54" fmla="*/ 8 w 221"/>
                <a:gd name="T55" fmla="*/ 259 h 316"/>
                <a:gd name="T56" fmla="*/ 4 w 221"/>
                <a:gd name="T57" fmla="*/ 265 h 316"/>
                <a:gd name="T58" fmla="*/ 144 w 221"/>
                <a:gd name="T59" fmla="*/ 316 h 316"/>
                <a:gd name="T60" fmla="*/ 221 w 221"/>
                <a:gd name="T61" fmla="*/ 316 h 316"/>
                <a:gd name="T62" fmla="*/ 221 w 221"/>
                <a:gd name="T63" fmla="*/ 0 h 316"/>
                <a:gd name="T64" fmla="*/ 24 w 221"/>
                <a:gd name="T65" fmla="*/ 0 h 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21" h="316">
                  <a:moveTo>
                    <a:pt x="24" y="0"/>
                  </a:moveTo>
                  <a:cubicBezTo>
                    <a:pt x="24" y="57"/>
                    <a:pt x="24" y="57"/>
                    <a:pt x="24" y="57"/>
                  </a:cubicBezTo>
                  <a:cubicBezTo>
                    <a:pt x="4" y="44"/>
                    <a:pt x="4" y="44"/>
                    <a:pt x="4" y="44"/>
                  </a:cubicBezTo>
                  <a:cubicBezTo>
                    <a:pt x="0" y="66"/>
                    <a:pt x="0" y="66"/>
                    <a:pt x="0" y="66"/>
                  </a:cubicBezTo>
                  <a:cubicBezTo>
                    <a:pt x="7" y="73"/>
                    <a:pt x="7" y="73"/>
                    <a:pt x="7" y="73"/>
                  </a:cubicBezTo>
                  <a:cubicBezTo>
                    <a:pt x="10" y="75"/>
                    <a:pt x="11" y="77"/>
                    <a:pt x="10" y="79"/>
                  </a:cubicBezTo>
                  <a:cubicBezTo>
                    <a:pt x="10" y="81"/>
                    <a:pt x="8" y="82"/>
                    <a:pt x="7" y="82"/>
                  </a:cubicBezTo>
                  <a:cubicBezTo>
                    <a:pt x="7" y="113"/>
                    <a:pt x="7" y="113"/>
                    <a:pt x="7" y="113"/>
                  </a:cubicBezTo>
                  <a:cubicBezTo>
                    <a:pt x="12" y="134"/>
                    <a:pt x="12" y="134"/>
                    <a:pt x="12" y="134"/>
                  </a:cubicBezTo>
                  <a:cubicBezTo>
                    <a:pt x="8" y="146"/>
                    <a:pt x="8" y="146"/>
                    <a:pt x="8" y="146"/>
                  </a:cubicBezTo>
                  <a:cubicBezTo>
                    <a:pt x="5" y="154"/>
                    <a:pt x="6" y="155"/>
                    <a:pt x="6" y="155"/>
                  </a:cubicBezTo>
                  <a:cubicBezTo>
                    <a:pt x="7" y="156"/>
                    <a:pt x="7" y="156"/>
                    <a:pt x="7" y="156"/>
                  </a:cubicBezTo>
                  <a:cubicBezTo>
                    <a:pt x="7" y="157"/>
                    <a:pt x="7" y="157"/>
                    <a:pt x="7" y="157"/>
                  </a:cubicBezTo>
                  <a:cubicBezTo>
                    <a:pt x="5" y="167"/>
                    <a:pt x="5" y="167"/>
                    <a:pt x="5" y="167"/>
                  </a:cubicBezTo>
                  <a:cubicBezTo>
                    <a:pt x="3" y="176"/>
                    <a:pt x="4" y="176"/>
                    <a:pt x="4" y="177"/>
                  </a:cubicBezTo>
                  <a:cubicBezTo>
                    <a:pt x="5" y="177"/>
                    <a:pt x="5" y="177"/>
                    <a:pt x="5" y="177"/>
                  </a:cubicBezTo>
                  <a:cubicBezTo>
                    <a:pt x="5" y="178"/>
                    <a:pt x="5" y="178"/>
                    <a:pt x="5" y="178"/>
                  </a:cubicBezTo>
                  <a:cubicBezTo>
                    <a:pt x="5" y="195"/>
                    <a:pt x="5" y="195"/>
                    <a:pt x="5" y="195"/>
                  </a:cubicBezTo>
                  <a:cubicBezTo>
                    <a:pt x="12" y="205"/>
                    <a:pt x="12" y="205"/>
                    <a:pt x="12" y="205"/>
                  </a:cubicBezTo>
                  <a:cubicBezTo>
                    <a:pt x="12" y="211"/>
                    <a:pt x="12" y="211"/>
                    <a:pt x="12" y="211"/>
                  </a:cubicBezTo>
                  <a:cubicBezTo>
                    <a:pt x="12" y="212"/>
                    <a:pt x="12" y="212"/>
                    <a:pt x="12" y="212"/>
                  </a:cubicBezTo>
                  <a:cubicBezTo>
                    <a:pt x="12" y="213"/>
                    <a:pt x="12" y="214"/>
                    <a:pt x="12" y="215"/>
                  </a:cubicBezTo>
                  <a:cubicBezTo>
                    <a:pt x="12" y="217"/>
                    <a:pt x="11" y="219"/>
                    <a:pt x="10" y="221"/>
                  </a:cubicBezTo>
                  <a:cubicBezTo>
                    <a:pt x="8" y="224"/>
                    <a:pt x="7" y="226"/>
                    <a:pt x="8" y="227"/>
                  </a:cubicBezTo>
                  <a:cubicBezTo>
                    <a:pt x="10" y="230"/>
                    <a:pt x="8" y="237"/>
                    <a:pt x="8" y="237"/>
                  </a:cubicBezTo>
                  <a:cubicBezTo>
                    <a:pt x="8" y="237"/>
                    <a:pt x="7" y="245"/>
                    <a:pt x="8" y="249"/>
                  </a:cubicBezTo>
                  <a:cubicBezTo>
                    <a:pt x="8" y="250"/>
                    <a:pt x="9" y="251"/>
                    <a:pt x="9" y="251"/>
                  </a:cubicBezTo>
                  <a:cubicBezTo>
                    <a:pt x="10" y="254"/>
                    <a:pt x="11" y="255"/>
                    <a:pt x="8" y="259"/>
                  </a:cubicBezTo>
                  <a:cubicBezTo>
                    <a:pt x="4" y="265"/>
                    <a:pt x="4" y="265"/>
                    <a:pt x="4" y="265"/>
                  </a:cubicBezTo>
                  <a:cubicBezTo>
                    <a:pt x="144" y="316"/>
                    <a:pt x="144" y="316"/>
                    <a:pt x="144" y="316"/>
                  </a:cubicBezTo>
                  <a:cubicBezTo>
                    <a:pt x="221" y="316"/>
                    <a:pt x="221" y="316"/>
                    <a:pt x="221" y="316"/>
                  </a:cubicBezTo>
                  <a:cubicBezTo>
                    <a:pt x="221" y="0"/>
                    <a:pt x="221" y="0"/>
                    <a:pt x="221" y="0"/>
                  </a:cubicBezTo>
                  <a:lnTo>
                    <a:pt x="24" y="0"/>
                  </a:lnTo>
                  <a:close/>
                </a:path>
              </a:pathLst>
            </a:custGeom>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600" b="1" dirty="0">
                  <a:solidFill>
                    <a:schemeClr val="bg1">
                      <a:lumMod val="95000"/>
                    </a:schemeClr>
                  </a:solidFill>
                </a:rPr>
                <a:t>AZ</a:t>
              </a:r>
            </a:p>
          </p:txBody>
        </p:sp>
        <p:sp>
          <p:nvSpPr>
            <p:cNvPr id="53" name="Alaska">
              <a:extLst>
                <a:ext uri="{FF2B5EF4-FFF2-40B4-BE49-F238E27FC236}">
                  <a16:creationId xmlns:a16="http://schemas.microsoft.com/office/drawing/2014/main" id="{82C7B423-C322-7806-A6F6-9DA38415A99C}"/>
                </a:ext>
              </a:extLst>
            </p:cNvPr>
            <p:cNvSpPr>
              <a:spLocks noEditPoints="1"/>
            </p:cNvSpPr>
            <p:nvPr/>
          </p:nvSpPr>
          <p:spPr bwMode="auto">
            <a:xfrm>
              <a:off x="1121697" y="4480864"/>
              <a:ext cx="2664367" cy="1598204"/>
            </a:xfrm>
            <a:custGeom>
              <a:avLst/>
              <a:gdLst>
                <a:gd name="T0" fmla="*/ 317 w 1083"/>
                <a:gd name="T1" fmla="*/ 272 h 650"/>
                <a:gd name="T2" fmla="*/ 649 w 1083"/>
                <a:gd name="T3" fmla="*/ 394 h 650"/>
                <a:gd name="T4" fmla="*/ 712 w 1083"/>
                <a:gd name="T5" fmla="*/ 422 h 650"/>
                <a:gd name="T6" fmla="*/ 422 w 1083"/>
                <a:gd name="T7" fmla="*/ 600 h 650"/>
                <a:gd name="T8" fmla="*/ 0 w 1083"/>
                <a:gd name="T9" fmla="*/ 621 h 650"/>
                <a:gd name="T10" fmla="*/ 372 w 1083"/>
                <a:gd name="T11" fmla="*/ 618 h 650"/>
                <a:gd name="T12" fmla="*/ 29 w 1083"/>
                <a:gd name="T13" fmla="*/ 623 h 650"/>
                <a:gd name="T14" fmla="*/ 29 w 1083"/>
                <a:gd name="T15" fmla="*/ 635 h 650"/>
                <a:gd name="T16" fmla="*/ 101 w 1083"/>
                <a:gd name="T17" fmla="*/ 627 h 650"/>
                <a:gd name="T18" fmla="*/ 240 w 1083"/>
                <a:gd name="T19" fmla="*/ 636 h 650"/>
                <a:gd name="T20" fmla="*/ 199 w 1083"/>
                <a:gd name="T21" fmla="*/ 641 h 650"/>
                <a:gd name="T22" fmla="*/ 612 w 1083"/>
                <a:gd name="T23" fmla="*/ 498 h 650"/>
                <a:gd name="T24" fmla="*/ 585 w 1083"/>
                <a:gd name="T25" fmla="*/ 508 h 650"/>
                <a:gd name="T26" fmla="*/ 560 w 1083"/>
                <a:gd name="T27" fmla="*/ 546 h 650"/>
                <a:gd name="T28" fmla="*/ 593 w 1083"/>
                <a:gd name="T29" fmla="*/ 535 h 650"/>
                <a:gd name="T30" fmla="*/ 609 w 1083"/>
                <a:gd name="T31" fmla="*/ 504 h 650"/>
                <a:gd name="T32" fmla="*/ 998 w 1083"/>
                <a:gd name="T33" fmla="*/ 540 h 650"/>
                <a:gd name="T34" fmla="*/ 1027 w 1083"/>
                <a:gd name="T35" fmla="*/ 591 h 650"/>
                <a:gd name="T36" fmla="*/ 1046 w 1083"/>
                <a:gd name="T37" fmla="*/ 586 h 650"/>
                <a:gd name="T38" fmla="*/ 981 w 1083"/>
                <a:gd name="T39" fmla="*/ 456 h 650"/>
                <a:gd name="T40" fmla="*/ 858 w 1083"/>
                <a:gd name="T41" fmla="*/ 405 h 650"/>
                <a:gd name="T42" fmla="*/ 734 w 1083"/>
                <a:gd name="T43" fmla="*/ 53 h 650"/>
                <a:gd name="T44" fmla="*/ 618 w 1083"/>
                <a:gd name="T45" fmla="*/ 24 h 650"/>
                <a:gd name="T46" fmla="*/ 572 w 1083"/>
                <a:gd name="T47" fmla="*/ 2 h 650"/>
                <a:gd name="T48" fmla="*/ 445 w 1083"/>
                <a:gd name="T49" fmla="*/ 120 h 650"/>
                <a:gd name="T50" fmla="*/ 461 w 1083"/>
                <a:gd name="T51" fmla="*/ 188 h 650"/>
                <a:gd name="T52" fmla="*/ 389 w 1083"/>
                <a:gd name="T53" fmla="*/ 220 h 650"/>
                <a:gd name="T54" fmla="*/ 465 w 1083"/>
                <a:gd name="T55" fmla="*/ 254 h 650"/>
                <a:gd name="T56" fmla="*/ 395 w 1083"/>
                <a:gd name="T57" fmla="*/ 310 h 650"/>
                <a:gd name="T58" fmla="*/ 374 w 1083"/>
                <a:gd name="T59" fmla="*/ 363 h 650"/>
                <a:gd name="T60" fmla="*/ 421 w 1083"/>
                <a:gd name="T61" fmla="*/ 408 h 650"/>
                <a:gd name="T62" fmla="*/ 456 w 1083"/>
                <a:gd name="T63" fmla="*/ 465 h 650"/>
                <a:gd name="T64" fmla="*/ 499 w 1083"/>
                <a:gd name="T65" fmla="*/ 518 h 650"/>
                <a:gd name="T66" fmla="*/ 429 w 1083"/>
                <a:gd name="T67" fmla="*/ 573 h 650"/>
                <a:gd name="T68" fmla="*/ 383 w 1083"/>
                <a:gd name="T69" fmla="*/ 585 h 650"/>
                <a:gd name="T70" fmla="*/ 363 w 1083"/>
                <a:gd name="T71" fmla="*/ 607 h 650"/>
                <a:gd name="T72" fmla="*/ 391 w 1083"/>
                <a:gd name="T73" fmla="*/ 597 h 650"/>
                <a:gd name="T74" fmla="*/ 446 w 1083"/>
                <a:gd name="T75" fmla="*/ 579 h 650"/>
                <a:gd name="T76" fmla="*/ 480 w 1083"/>
                <a:gd name="T77" fmla="*/ 569 h 650"/>
                <a:gd name="T78" fmla="*/ 506 w 1083"/>
                <a:gd name="T79" fmla="*/ 550 h 650"/>
                <a:gd name="T80" fmla="*/ 541 w 1083"/>
                <a:gd name="T81" fmla="*/ 514 h 650"/>
                <a:gd name="T82" fmla="*/ 589 w 1083"/>
                <a:gd name="T83" fmla="*/ 479 h 650"/>
                <a:gd name="T84" fmla="*/ 611 w 1083"/>
                <a:gd name="T85" fmla="*/ 417 h 650"/>
                <a:gd name="T86" fmla="*/ 625 w 1083"/>
                <a:gd name="T87" fmla="*/ 455 h 650"/>
                <a:gd name="T88" fmla="*/ 666 w 1083"/>
                <a:gd name="T89" fmla="*/ 436 h 650"/>
                <a:gd name="T90" fmla="*/ 691 w 1083"/>
                <a:gd name="T91" fmla="*/ 397 h 650"/>
                <a:gd name="T92" fmla="*/ 725 w 1083"/>
                <a:gd name="T93" fmla="*/ 407 h 650"/>
                <a:gd name="T94" fmla="*/ 748 w 1083"/>
                <a:gd name="T95" fmla="*/ 421 h 650"/>
                <a:gd name="T96" fmla="*/ 850 w 1083"/>
                <a:gd name="T97" fmla="*/ 423 h 650"/>
                <a:gd name="T98" fmla="*/ 932 w 1083"/>
                <a:gd name="T99" fmla="*/ 468 h 650"/>
                <a:gd name="T100" fmla="*/ 981 w 1083"/>
                <a:gd name="T101" fmla="*/ 493 h 650"/>
                <a:gd name="T102" fmla="*/ 989 w 1083"/>
                <a:gd name="T103" fmla="*/ 502 h 650"/>
                <a:gd name="T104" fmla="*/ 983 w 1083"/>
                <a:gd name="T105" fmla="*/ 532 h 650"/>
                <a:gd name="T106" fmla="*/ 1007 w 1083"/>
                <a:gd name="T107" fmla="*/ 532 h 650"/>
                <a:gd name="T108" fmla="*/ 1048 w 1083"/>
                <a:gd name="T109" fmla="*/ 568 h 650"/>
                <a:gd name="T110" fmla="*/ 1083 w 1083"/>
                <a:gd name="T111" fmla="*/ 552 h 650"/>
                <a:gd name="T112" fmla="*/ 932 w 1083"/>
                <a:gd name="T113" fmla="*/ 494 h 650"/>
                <a:gd name="T114" fmla="*/ 974 w 1083"/>
                <a:gd name="T115" fmla="*/ 527 h 650"/>
                <a:gd name="T116" fmla="*/ 255 w 1083"/>
                <a:gd name="T117" fmla="*/ 642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083" h="650">
                  <a:moveTo>
                    <a:pt x="329" y="267"/>
                  </a:moveTo>
                  <a:cubicBezTo>
                    <a:pt x="332" y="268"/>
                    <a:pt x="332" y="270"/>
                    <a:pt x="336" y="270"/>
                  </a:cubicBezTo>
                  <a:cubicBezTo>
                    <a:pt x="337" y="268"/>
                    <a:pt x="339" y="267"/>
                    <a:pt x="340" y="264"/>
                  </a:cubicBezTo>
                  <a:cubicBezTo>
                    <a:pt x="336" y="260"/>
                    <a:pt x="327" y="261"/>
                    <a:pt x="325" y="254"/>
                  </a:cubicBezTo>
                  <a:cubicBezTo>
                    <a:pt x="322" y="254"/>
                    <a:pt x="321" y="252"/>
                    <a:pt x="320" y="251"/>
                  </a:cubicBezTo>
                  <a:cubicBezTo>
                    <a:pt x="320" y="246"/>
                    <a:pt x="319" y="244"/>
                    <a:pt x="318" y="241"/>
                  </a:cubicBezTo>
                  <a:cubicBezTo>
                    <a:pt x="315" y="240"/>
                    <a:pt x="310" y="241"/>
                    <a:pt x="306" y="243"/>
                  </a:cubicBezTo>
                  <a:cubicBezTo>
                    <a:pt x="303" y="240"/>
                    <a:pt x="299" y="238"/>
                    <a:pt x="296" y="235"/>
                  </a:cubicBezTo>
                  <a:cubicBezTo>
                    <a:pt x="296" y="234"/>
                    <a:pt x="298" y="230"/>
                    <a:pt x="296" y="230"/>
                  </a:cubicBezTo>
                  <a:cubicBezTo>
                    <a:pt x="292" y="234"/>
                    <a:pt x="283" y="248"/>
                    <a:pt x="294" y="250"/>
                  </a:cubicBezTo>
                  <a:cubicBezTo>
                    <a:pt x="295" y="250"/>
                    <a:pt x="296" y="250"/>
                    <a:pt x="296" y="250"/>
                  </a:cubicBezTo>
                  <a:cubicBezTo>
                    <a:pt x="298" y="249"/>
                    <a:pt x="299" y="248"/>
                    <a:pt x="302" y="248"/>
                  </a:cubicBezTo>
                  <a:cubicBezTo>
                    <a:pt x="306" y="251"/>
                    <a:pt x="312" y="254"/>
                    <a:pt x="311" y="261"/>
                  </a:cubicBezTo>
                  <a:cubicBezTo>
                    <a:pt x="315" y="262"/>
                    <a:pt x="318" y="267"/>
                    <a:pt x="317" y="272"/>
                  </a:cubicBezTo>
                  <a:cubicBezTo>
                    <a:pt x="322" y="276"/>
                    <a:pt x="322" y="266"/>
                    <a:pt x="329" y="267"/>
                  </a:cubicBezTo>
                  <a:close/>
                  <a:moveTo>
                    <a:pt x="327" y="385"/>
                  </a:moveTo>
                  <a:cubicBezTo>
                    <a:pt x="328" y="386"/>
                    <a:pt x="328" y="388"/>
                    <a:pt x="328" y="391"/>
                  </a:cubicBezTo>
                  <a:cubicBezTo>
                    <a:pt x="334" y="395"/>
                    <a:pt x="337" y="401"/>
                    <a:pt x="344" y="403"/>
                  </a:cubicBezTo>
                  <a:cubicBezTo>
                    <a:pt x="346" y="405"/>
                    <a:pt x="347" y="406"/>
                    <a:pt x="348" y="409"/>
                  </a:cubicBezTo>
                  <a:cubicBezTo>
                    <a:pt x="354" y="409"/>
                    <a:pt x="354" y="403"/>
                    <a:pt x="362" y="405"/>
                  </a:cubicBezTo>
                  <a:cubicBezTo>
                    <a:pt x="361" y="404"/>
                    <a:pt x="362" y="404"/>
                    <a:pt x="362" y="403"/>
                  </a:cubicBezTo>
                  <a:cubicBezTo>
                    <a:pt x="358" y="400"/>
                    <a:pt x="361" y="394"/>
                    <a:pt x="362" y="389"/>
                  </a:cubicBezTo>
                  <a:cubicBezTo>
                    <a:pt x="360" y="388"/>
                    <a:pt x="359" y="386"/>
                    <a:pt x="355" y="387"/>
                  </a:cubicBezTo>
                  <a:cubicBezTo>
                    <a:pt x="355" y="385"/>
                    <a:pt x="354" y="384"/>
                    <a:pt x="355" y="382"/>
                  </a:cubicBezTo>
                  <a:cubicBezTo>
                    <a:pt x="349" y="385"/>
                    <a:pt x="342" y="380"/>
                    <a:pt x="339" y="387"/>
                  </a:cubicBezTo>
                  <a:cubicBezTo>
                    <a:pt x="336" y="385"/>
                    <a:pt x="330" y="382"/>
                    <a:pt x="327" y="385"/>
                  </a:cubicBezTo>
                  <a:close/>
                  <a:moveTo>
                    <a:pt x="652" y="391"/>
                  </a:moveTo>
                  <a:cubicBezTo>
                    <a:pt x="649" y="391"/>
                    <a:pt x="648" y="393"/>
                    <a:pt x="649" y="394"/>
                  </a:cubicBezTo>
                  <a:cubicBezTo>
                    <a:pt x="651" y="394"/>
                    <a:pt x="652" y="393"/>
                    <a:pt x="652" y="391"/>
                  </a:cubicBezTo>
                  <a:close/>
                  <a:moveTo>
                    <a:pt x="696" y="430"/>
                  </a:moveTo>
                  <a:cubicBezTo>
                    <a:pt x="698" y="425"/>
                    <a:pt x="701" y="417"/>
                    <a:pt x="696" y="415"/>
                  </a:cubicBezTo>
                  <a:cubicBezTo>
                    <a:pt x="693" y="420"/>
                    <a:pt x="691" y="427"/>
                    <a:pt x="696" y="430"/>
                  </a:cubicBezTo>
                  <a:close/>
                  <a:moveTo>
                    <a:pt x="710" y="423"/>
                  </a:moveTo>
                  <a:cubicBezTo>
                    <a:pt x="709" y="418"/>
                    <a:pt x="704" y="421"/>
                    <a:pt x="706" y="425"/>
                  </a:cubicBezTo>
                  <a:cubicBezTo>
                    <a:pt x="703" y="426"/>
                    <a:pt x="704" y="428"/>
                    <a:pt x="702" y="431"/>
                  </a:cubicBezTo>
                  <a:cubicBezTo>
                    <a:pt x="700" y="435"/>
                    <a:pt x="693" y="436"/>
                    <a:pt x="695" y="439"/>
                  </a:cubicBezTo>
                  <a:cubicBezTo>
                    <a:pt x="694" y="439"/>
                    <a:pt x="694" y="440"/>
                    <a:pt x="693" y="440"/>
                  </a:cubicBezTo>
                  <a:cubicBezTo>
                    <a:pt x="693" y="441"/>
                    <a:pt x="693" y="443"/>
                    <a:pt x="693" y="444"/>
                  </a:cubicBezTo>
                  <a:cubicBezTo>
                    <a:pt x="697" y="444"/>
                    <a:pt x="699" y="443"/>
                    <a:pt x="700" y="441"/>
                  </a:cubicBezTo>
                  <a:cubicBezTo>
                    <a:pt x="702" y="443"/>
                    <a:pt x="704" y="439"/>
                    <a:pt x="702" y="437"/>
                  </a:cubicBezTo>
                  <a:cubicBezTo>
                    <a:pt x="703" y="436"/>
                    <a:pt x="703" y="437"/>
                    <a:pt x="704" y="437"/>
                  </a:cubicBezTo>
                  <a:cubicBezTo>
                    <a:pt x="703" y="430"/>
                    <a:pt x="712" y="429"/>
                    <a:pt x="712" y="422"/>
                  </a:cubicBezTo>
                  <a:cubicBezTo>
                    <a:pt x="711" y="422"/>
                    <a:pt x="711" y="423"/>
                    <a:pt x="710" y="423"/>
                  </a:cubicBezTo>
                  <a:close/>
                  <a:moveTo>
                    <a:pt x="240" y="483"/>
                  </a:moveTo>
                  <a:cubicBezTo>
                    <a:pt x="242" y="482"/>
                    <a:pt x="245" y="482"/>
                    <a:pt x="246" y="478"/>
                  </a:cubicBezTo>
                  <a:cubicBezTo>
                    <a:pt x="243" y="480"/>
                    <a:pt x="239" y="477"/>
                    <a:pt x="238" y="479"/>
                  </a:cubicBezTo>
                  <a:cubicBezTo>
                    <a:pt x="237" y="482"/>
                    <a:pt x="241" y="481"/>
                    <a:pt x="240" y="483"/>
                  </a:cubicBezTo>
                  <a:close/>
                  <a:moveTo>
                    <a:pt x="248" y="509"/>
                  </a:moveTo>
                  <a:cubicBezTo>
                    <a:pt x="249" y="508"/>
                    <a:pt x="251" y="508"/>
                    <a:pt x="251" y="506"/>
                  </a:cubicBezTo>
                  <a:cubicBezTo>
                    <a:pt x="250" y="505"/>
                    <a:pt x="247" y="505"/>
                    <a:pt x="245" y="503"/>
                  </a:cubicBezTo>
                  <a:cubicBezTo>
                    <a:pt x="244" y="505"/>
                    <a:pt x="246" y="507"/>
                    <a:pt x="248" y="509"/>
                  </a:cubicBezTo>
                  <a:close/>
                  <a:moveTo>
                    <a:pt x="428" y="592"/>
                  </a:moveTo>
                  <a:cubicBezTo>
                    <a:pt x="426" y="592"/>
                    <a:pt x="427" y="593"/>
                    <a:pt x="426" y="593"/>
                  </a:cubicBezTo>
                  <a:cubicBezTo>
                    <a:pt x="426" y="593"/>
                    <a:pt x="425" y="592"/>
                    <a:pt x="425" y="591"/>
                  </a:cubicBezTo>
                  <a:cubicBezTo>
                    <a:pt x="418" y="591"/>
                    <a:pt x="419" y="600"/>
                    <a:pt x="420" y="603"/>
                  </a:cubicBezTo>
                  <a:cubicBezTo>
                    <a:pt x="421" y="603"/>
                    <a:pt x="421" y="601"/>
                    <a:pt x="422" y="600"/>
                  </a:cubicBezTo>
                  <a:cubicBezTo>
                    <a:pt x="424" y="602"/>
                    <a:pt x="425" y="603"/>
                    <a:pt x="427" y="604"/>
                  </a:cubicBezTo>
                  <a:cubicBezTo>
                    <a:pt x="427" y="603"/>
                    <a:pt x="427" y="601"/>
                    <a:pt x="429" y="601"/>
                  </a:cubicBezTo>
                  <a:cubicBezTo>
                    <a:pt x="429" y="599"/>
                    <a:pt x="427" y="598"/>
                    <a:pt x="427" y="596"/>
                  </a:cubicBezTo>
                  <a:cubicBezTo>
                    <a:pt x="428" y="597"/>
                    <a:pt x="430" y="599"/>
                    <a:pt x="431" y="600"/>
                  </a:cubicBezTo>
                  <a:cubicBezTo>
                    <a:pt x="432" y="599"/>
                    <a:pt x="433" y="596"/>
                    <a:pt x="432" y="594"/>
                  </a:cubicBezTo>
                  <a:cubicBezTo>
                    <a:pt x="430" y="595"/>
                    <a:pt x="428" y="594"/>
                    <a:pt x="428" y="592"/>
                  </a:cubicBezTo>
                  <a:close/>
                  <a:moveTo>
                    <a:pt x="11" y="620"/>
                  </a:moveTo>
                  <a:cubicBezTo>
                    <a:pt x="13" y="620"/>
                    <a:pt x="15" y="621"/>
                    <a:pt x="15" y="618"/>
                  </a:cubicBezTo>
                  <a:cubicBezTo>
                    <a:pt x="12" y="618"/>
                    <a:pt x="11" y="617"/>
                    <a:pt x="10" y="616"/>
                  </a:cubicBezTo>
                  <a:cubicBezTo>
                    <a:pt x="9" y="615"/>
                    <a:pt x="9" y="614"/>
                    <a:pt x="8" y="612"/>
                  </a:cubicBezTo>
                  <a:cubicBezTo>
                    <a:pt x="5" y="612"/>
                    <a:pt x="3" y="609"/>
                    <a:pt x="0" y="612"/>
                  </a:cubicBezTo>
                  <a:cubicBezTo>
                    <a:pt x="2" y="614"/>
                    <a:pt x="3" y="617"/>
                    <a:pt x="5" y="619"/>
                  </a:cubicBezTo>
                  <a:cubicBezTo>
                    <a:pt x="4" y="620"/>
                    <a:pt x="3" y="619"/>
                    <a:pt x="1" y="619"/>
                  </a:cubicBezTo>
                  <a:cubicBezTo>
                    <a:pt x="1" y="620"/>
                    <a:pt x="0" y="620"/>
                    <a:pt x="0" y="621"/>
                  </a:cubicBezTo>
                  <a:cubicBezTo>
                    <a:pt x="3" y="621"/>
                    <a:pt x="2" y="625"/>
                    <a:pt x="5" y="626"/>
                  </a:cubicBezTo>
                  <a:cubicBezTo>
                    <a:pt x="5" y="624"/>
                    <a:pt x="5" y="623"/>
                    <a:pt x="6" y="623"/>
                  </a:cubicBezTo>
                  <a:cubicBezTo>
                    <a:pt x="9" y="623"/>
                    <a:pt x="9" y="620"/>
                    <a:pt x="11" y="620"/>
                  </a:cubicBezTo>
                  <a:close/>
                  <a:moveTo>
                    <a:pt x="312" y="616"/>
                  </a:moveTo>
                  <a:cubicBezTo>
                    <a:pt x="312" y="615"/>
                    <a:pt x="314" y="615"/>
                    <a:pt x="313" y="613"/>
                  </a:cubicBezTo>
                  <a:cubicBezTo>
                    <a:pt x="310" y="613"/>
                    <a:pt x="309" y="613"/>
                    <a:pt x="308" y="614"/>
                  </a:cubicBezTo>
                  <a:cubicBezTo>
                    <a:pt x="308" y="616"/>
                    <a:pt x="310" y="617"/>
                    <a:pt x="308" y="619"/>
                  </a:cubicBezTo>
                  <a:cubicBezTo>
                    <a:pt x="307" y="616"/>
                    <a:pt x="304" y="617"/>
                    <a:pt x="304" y="614"/>
                  </a:cubicBezTo>
                  <a:cubicBezTo>
                    <a:pt x="299" y="612"/>
                    <a:pt x="296" y="617"/>
                    <a:pt x="298" y="621"/>
                  </a:cubicBezTo>
                  <a:cubicBezTo>
                    <a:pt x="300" y="621"/>
                    <a:pt x="301" y="620"/>
                    <a:pt x="302" y="622"/>
                  </a:cubicBezTo>
                  <a:cubicBezTo>
                    <a:pt x="304" y="621"/>
                    <a:pt x="307" y="620"/>
                    <a:pt x="310" y="621"/>
                  </a:cubicBezTo>
                  <a:cubicBezTo>
                    <a:pt x="311" y="620"/>
                    <a:pt x="312" y="619"/>
                    <a:pt x="315" y="619"/>
                  </a:cubicBezTo>
                  <a:cubicBezTo>
                    <a:pt x="315" y="616"/>
                    <a:pt x="313" y="617"/>
                    <a:pt x="312" y="616"/>
                  </a:cubicBezTo>
                  <a:close/>
                  <a:moveTo>
                    <a:pt x="372" y="618"/>
                  </a:moveTo>
                  <a:cubicBezTo>
                    <a:pt x="370" y="621"/>
                    <a:pt x="376" y="625"/>
                    <a:pt x="379" y="624"/>
                  </a:cubicBezTo>
                  <a:cubicBezTo>
                    <a:pt x="379" y="623"/>
                    <a:pt x="378" y="621"/>
                    <a:pt x="378" y="620"/>
                  </a:cubicBezTo>
                  <a:cubicBezTo>
                    <a:pt x="375" y="621"/>
                    <a:pt x="376" y="617"/>
                    <a:pt x="372" y="618"/>
                  </a:cubicBezTo>
                  <a:close/>
                  <a:moveTo>
                    <a:pt x="29" y="623"/>
                  </a:moveTo>
                  <a:cubicBezTo>
                    <a:pt x="29" y="620"/>
                    <a:pt x="28" y="619"/>
                    <a:pt x="26" y="619"/>
                  </a:cubicBezTo>
                  <a:cubicBezTo>
                    <a:pt x="24" y="620"/>
                    <a:pt x="24" y="622"/>
                    <a:pt x="22" y="623"/>
                  </a:cubicBezTo>
                  <a:cubicBezTo>
                    <a:pt x="18" y="622"/>
                    <a:pt x="16" y="625"/>
                    <a:pt x="13" y="622"/>
                  </a:cubicBezTo>
                  <a:cubicBezTo>
                    <a:pt x="12" y="622"/>
                    <a:pt x="10" y="622"/>
                    <a:pt x="10" y="623"/>
                  </a:cubicBezTo>
                  <a:cubicBezTo>
                    <a:pt x="10" y="624"/>
                    <a:pt x="10" y="625"/>
                    <a:pt x="11" y="626"/>
                  </a:cubicBezTo>
                  <a:cubicBezTo>
                    <a:pt x="12" y="627"/>
                    <a:pt x="12" y="625"/>
                    <a:pt x="13" y="624"/>
                  </a:cubicBezTo>
                  <a:cubicBezTo>
                    <a:pt x="13" y="626"/>
                    <a:pt x="16" y="625"/>
                    <a:pt x="18" y="626"/>
                  </a:cubicBezTo>
                  <a:cubicBezTo>
                    <a:pt x="19" y="627"/>
                    <a:pt x="19" y="628"/>
                    <a:pt x="20" y="629"/>
                  </a:cubicBezTo>
                  <a:cubicBezTo>
                    <a:pt x="22" y="628"/>
                    <a:pt x="22" y="629"/>
                    <a:pt x="24" y="629"/>
                  </a:cubicBezTo>
                  <a:cubicBezTo>
                    <a:pt x="25" y="627"/>
                    <a:pt x="26" y="623"/>
                    <a:pt x="29" y="623"/>
                  </a:cubicBezTo>
                  <a:close/>
                  <a:moveTo>
                    <a:pt x="53" y="629"/>
                  </a:moveTo>
                  <a:cubicBezTo>
                    <a:pt x="53" y="627"/>
                    <a:pt x="53" y="627"/>
                    <a:pt x="55" y="627"/>
                  </a:cubicBezTo>
                  <a:cubicBezTo>
                    <a:pt x="54" y="615"/>
                    <a:pt x="43" y="628"/>
                    <a:pt x="53" y="629"/>
                  </a:cubicBezTo>
                  <a:close/>
                  <a:moveTo>
                    <a:pt x="45" y="631"/>
                  </a:moveTo>
                  <a:cubicBezTo>
                    <a:pt x="46" y="627"/>
                    <a:pt x="39" y="630"/>
                    <a:pt x="38" y="627"/>
                  </a:cubicBezTo>
                  <a:cubicBezTo>
                    <a:pt x="41" y="627"/>
                    <a:pt x="41" y="624"/>
                    <a:pt x="41" y="622"/>
                  </a:cubicBezTo>
                  <a:cubicBezTo>
                    <a:pt x="38" y="623"/>
                    <a:pt x="38" y="622"/>
                    <a:pt x="35" y="622"/>
                  </a:cubicBezTo>
                  <a:cubicBezTo>
                    <a:pt x="33" y="623"/>
                    <a:pt x="34" y="627"/>
                    <a:pt x="32" y="627"/>
                  </a:cubicBezTo>
                  <a:cubicBezTo>
                    <a:pt x="32" y="626"/>
                    <a:pt x="31" y="626"/>
                    <a:pt x="30" y="626"/>
                  </a:cubicBezTo>
                  <a:cubicBezTo>
                    <a:pt x="29" y="627"/>
                    <a:pt x="29" y="628"/>
                    <a:pt x="29" y="629"/>
                  </a:cubicBezTo>
                  <a:cubicBezTo>
                    <a:pt x="27" y="630"/>
                    <a:pt x="25" y="632"/>
                    <a:pt x="24" y="634"/>
                  </a:cubicBezTo>
                  <a:cubicBezTo>
                    <a:pt x="25" y="634"/>
                    <a:pt x="25" y="634"/>
                    <a:pt x="26" y="635"/>
                  </a:cubicBezTo>
                  <a:cubicBezTo>
                    <a:pt x="28" y="635"/>
                    <a:pt x="27" y="633"/>
                    <a:pt x="29" y="633"/>
                  </a:cubicBezTo>
                  <a:cubicBezTo>
                    <a:pt x="29" y="634"/>
                    <a:pt x="29" y="634"/>
                    <a:pt x="29" y="635"/>
                  </a:cubicBezTo>
                  <a:cubicBezTo>
                    <a:pt x="31" y="635"/>
                    <a:pt x="31" y="636"/>
                    <a:pt x="32" y="636"/>
                  </a:cubicBezTo>
                  <a:cubicBezTo>
                    <a:pt x="33" y="632"/>
                    <a:pt x="38" y="636"/>
                    <a:pt x="38" y="633"/>
                  </a:cubicBezTo>
                  <a:cubicBezTo>
                    <a:pt x="39" y="635"/>
                    <a:pt x="42" y="635"/>
                    <a:pt x="44" y="635"/>
                  </a:cubicBezTo>
                  <a:cubicBezTo>
                    <a:pt x="44" y="634"/>
                    <a:pt x="45" y="633"/>
                    <a:pt x="45" y="632"/>
                  </a:cubicBezTo>
                  <a:cubicBezTo>
                    <a:pt x="46" y="633"/>
                    <a:pt x="46" y="634"/>
                    <a:pt x="46" y="635"/>
                  </a:cubicBezTo>
                  <a:cubicBezTo>
                    <a:pt x="49" y="635"/>
                    <a:pt x="49" y="634"/>
                    <a:pt x="51" y="635"/>
                  </a:cubicBezTo>
                  <a:cubicBezTo>
                    <a:pt x="51" y="634"/>
                    <a:pt x="51" y="633"/>
                    <a:pt x="53" y="634"/>
                  </a:cubicBezTo>
                  <a:cubicBezTo>
                    <a:pt x="53" y="633"/>
                    <a:pt x="53" y="632"/>
                    <a:pt x="53" y="630"/>
                  </a:cubicBezTo>
                  <a:cubicBezTo>
                    <a:pt x="49" y="631"/>
                    <a:pt x="47" y="628"/>
                    <a:pt x="45" y="631"/>
                  </a:cubicBezTo>
                  <a:close/>
                  <a:moveTo>
                    <a:pt x="113" y="644"/>
                  </a:moveTo>
                  <a:cubicBezTo>
                    <a:pt x="111" y="640"/>
                    <a:pt x="101" y="641"/>
                    <a:pt x="99" y="638"/>
                  </a:cubicBezTo>
                  <a:cubicBezTo>
                    <a:pt x="99" y="637"/>
                    <a:pt x="97" y="636"/>
                    <a:pt x="98" y="636"/>
                  </a:cubicBezTo>
                  <a:cubicBezTo>
                    <a:pt x="101" y="637"/>
                    <a:pt x="102" y="635"/>
                    <a:pt x="104" y="634"/>
                  </a:cubicBezTo>
                  <a:cubicBezTo>
                    <a:pt x="104" y="630"/>
                    <a:pt x="102" y="630"/>
                    <a:pt x="101" y="627"/>
                  </a:cubicBezTo>
                  <a:cubicBezTo>
                    <a:pt x="98" y="627"/>
                    <a:pt x="96" y="626"/>
                    <a:pt x="95" y="629"/>
                  </a:cubicBezTo>
                  <a:cubicBezTo>
                    <a:pt x="95" y="628"/>
                    <a:pt x="93" y="628"/>
                    <a:pt x="92" y="629"/>
                  </a:cubicBezTo>
                  <a:cubicBezTo>
                    <a:pt x="92" y="631"/>
                    <a:pt x="95" y="631"/>
                    <a:pt x="96" y="633"/>
                  </a:cubicBezTo>
                  <a:cubicBezTo>
                    <a:pt x="92" y="633"/>
                    <a:pt x="89" y="632"/>
                    <a:pt x="85" y="635"/>
                  </a:cubicBezTo>
                  <a:cubicBezTo>
                    <a:pt x="84" y="633"/>
                    <a:pt x="81" y="635"/>
                    <a:pt x="79" y="632"/>
                  </a:cubicBezTo>
                  <a:cubicBezTo>
                    <a:pt x="79" y="634"/>
                    <a:pt x="76" y="632"/>
                    <a:pt x="75" y="634"/>
                  </a:cubicBezTo>
                  <a:cubicBezTo>
                    <a:pt x="74" y="632"/>
                    <a:pt x="69" y="631"/>
                    <a:pt x="68" y="633"/>
                  </a:cubicBezTo>
                  <a:cubicBezTo>
                    <a:pt x="75" y="637"/>
                    <a:pt x="85" y="638"/>
                    <a:pt x="90" y="640"/>
                  </a:cubicBezTo>
                  <a:cubicBezTo>
                    <a:pt x="93" y="636"/>
                    <a:pt x="100" y="641"/>
                    <a:pt x="102" y="645"/>
                  </a:cubicBezTo>
                  <a:cubicBezTo>
                    <a:pt x="110" y="646"/>
                    <a:pt x="113" y="649"/>
                    <a:pt x="124" y="650"/>
                  </a:cubicBezTo>
                  <a:cubicBezTo>
                    <a:pt x="122" y="646"/>
                    <a:pt x="115" y="646"/>
                    <a:pt x="113" y="644"/>
                  </a:cubicBezTo>
                  <a:close/>
                  <a:moveTo>
                    <a:pt x="256" y="630"/>
                  </a:moveTo>
                  <a:cubicBezTo>
                    <a:pt x="254" y="630"/>
                    <a:pt x="252" y="630"/>
                    <a:pt x="252" y="627"/>
                  </a:cubicBezTo>
                  <a:cubicBezTo>
                    <a:pt x="244" y="625"/>
                    <a:pt x="237" y="632"/>
                    <a:pt x="240" y="636"/>
                  </a:cubicBezTo>
                  <a:cubicBezTo>
                    <a:pt x="238" y="635"/>
                    <a:pt x="236" y="636"/>
                    <a:pt x="234" y="634"/>
                  </a:cubicBezTo>
                  <a:cubicBezTo>
                    <a:pt x="233" y="637"/>
                    <a:pt x="226" y="637"/>
                    <a:pt x="229" y="642"/>
                  </a:cubicBezTo>
                  <a:cubicBezTo>
                    <a:pt x="226" y="642"/>
                    <a:pt x="226" y="644"/>
                    <a:pt x="225" y="645"/>
                  </a:cubicBezTo>
                  <a:cubicBezTo>
                    <a:pt x="223" y="643"/>
                    <a:pt x="223" y="649"/>
                    <a:pt x="220" y="646"/>
                  </a:cubicBezTo>
                  <a:cubicBezTo>
                    <a:pt x="220" y="649"/>
                    <a:pt x="219" y="646"/>
                    <a:pt x="218" y="649"/>
                  </a:cubicBezTo>
                  <a:cubicBezTo>
                    <a:pt x="223" y="649"/>
                    <a:pt x="225" y="647"/>
                    <a:pt x="229" y="648"/>
                  </a:cubicBezTo>
                  <a:cubicBezTo>
                    <a:pt x="228" y="646"/>
                    <a:pt x="232" y="645"/>
                    <a:pt x="236" y="645"/>
                  </a:cubicBezTo>
                  <a:cubicBezTo>
                    <a:pt x="239" y="639"/>
                    <a:pt x="247" y="638"/>
                    <a:pt x="254" y="636"/>
                  </a:cubicBezTo>
                  <a:cubicBezTo>
                    <a:pt x="253" y="632"/>
                    <a:pt x="257" y="633"/>
                    <a:pt x="256" y="630"/>
                  </a:cubicBezTo>
                  <a:close/>
                  <a:moveTo>
                    <a:pt x="199" y="641"/>
                  </a:moveTo>
                  <a:cubicBezTo>
                    <a:pt x="196" y="643"/>
                    <a:pt x="200" y="647"/>
                    <a:pt x="202" y="644"/>
                  </a:cubicBezTo>
                  <a:cubicBezTo>
                    <a:pt x="203" y="645"/>
                    <a:pt x="203" y="647"/>
                    <a:pt x="205" y="647"/>
                  </a:cubicBezTo>
                  <a:cubicBezTo>
                    <a:pt x="206" y="646"/>
                    <a:pt x="208" y="645"/>
                    <a:pt x="207" y="643"/>
                  </a:cubicBezTo>
                  <a:cubicBezTo>
                    <a:pt x="205" y="640"/>
                    <a:pt x="203" y="642"/>
                    <a:pt x="199" y="641"/>
                  </a:cubicBezTo>
                  <a:close/>
                  <a:moveTo>
                    <a:pt x="140" y="642"/>
                  </a:moveTo>
                  <a:cubicBezTo>
                    <a:pt x="136" y="641"/>
                    <a:pt x="133" y="642"/>
                    <a:pt x="132" y="646"/>
                  </a:cubicBezTo>
                  <a:cubicBezTo>
                    <a:pt x="135" y="648"/>
                    <a:pt x="139" y="647"/>
                    <a:pt x="142" y="646"/>
                  </a:cubicBezTo>
                  <a:cubicBezTo>
                    <a:pt x="143" y="643"/>
                    <a:pt x="140" y="644"/>
                    <a:pt x="140" y="642"/>
                  </a:cubicBezTo>
                  <a:close/>
                  <a:moveTo>
                    <a:pt x="176" y="647"/>
                  </a:moveTo>
                  <a:cubicBezTo>
                    <a:pt x="178" y="649"/>
                    <a:pt x="182" y="647"/>
                    <a:pt x="185" y="646"/>
                  </a:cubicBezTo>
                  <a:cubicBezTo>
                    <a:pt x="185" y="639"/>
                    <a:pt x="177" y="643"/>
                    <a:pt x="176" y="647"/>
                  </a:cubicBezTo>
                  <a:close/>
                  <a:moveTo>
                    <a:pt x="168" y="645"/>
                  </a:moveTo>
                  <a:cubicBezTo>
                    <a:pt x="166" y="645"/>
                    <a:pt x="164" y="646"/>
                    <a:pt x="165" y="648"/>
                  </a:cubicBezTo>
                  <a:cubicBezTo>
                    <a:pt x="166" y="648"/>
                    <a:pt x="166" y="649"/>
                    <a:pt x="168" y="649"/>
                  </a:cubicBezTo>
                  <a:cubicBezTo>
                    <a:pt x="168" y="648"/>
                    <a:pt x="168" y="648"/>
                    <a:pt x="169" y="648"/>
                  </a:cubicBezTo>
                  <a:cubicBezTo>
                    <a:pt x="169" y="646"/>
                    <a:pt x="168" y="646"/>
                    <a:pt x="168" y="645"/>
                  </a:cubicBezTo>
                  <a:close/>
                  <a:moveTo>
                    <a:pt x="614" y="497"/>
                  </a:moveTo>
                  <a:cubicBezTo>
                    <a:pt x="614" y="499"/>
                    <a:pt x="613" y="499"/>
                    <a:pt x="612" y="498"/>
                  </a:cubicBezTo>
                  <a:cubicBezTo>
                    <a:pt x="613" y="498"/>
                    <a:pt x="612" y="497"/>
                    <a:pt x="613" y="496"/>
                  </a:cubicBezTo>
                  <a:cubicBezTo>
                    <a:pt x="611" y="494"/>
                    <a:pt x="611" y="497"/>
                    <a:pt x="610" y="497"/>
                  </a:cubicBezTo>
                  <a:cubicBezTo>
                    <a:pt x="610" y="496"/>
                    <a:pt x="609" y="495"/>
                    <a:pt x="608" y="494"/>
                  </a:cubicBezTo>
                  <a:cubicBezTo>
                    <a:pt x="608" y="495"/>
                    <a:pt x="608" y="494"/>
                    <a:pt x="607" y="494"/>
                  </a:cubicBezTo>
                  <a:cubicBezTo>
                    <a:pt x="606" y="494"/>
                    <a:pt x="607" y="496"/>
                    <a:pt x="606" y="496"/>
                  </a:cubicBezTo>
                  <a:cubicBezTo>
                    <a:pt x="605" y="496"/>
                    <a:pt x="605" y="495"/>
                    <a:pt x="605" y="494"/>
                  </a:cubicBezTo>
                  <a:cubicBezTo>
                    <a:pt x="607" y="492"/>
                    <a:pt x="609" y="491"/>
                    <a:pt x="608" y="486"/>
                  </a:cubicBezTo>
                  <a:cubicBezTo>
                    <a:pt x="605" y="487"/>
                    <a:pt x="600" y="485"/>
                    <a:pt x="601" y="492"/>
                  </a:cubicBezTo>
                  <a:cubicBezTo>
                    <a:pt x="599" y="493"/>
                    <a:pt x="598" y="495"/>
                    <a:pt x="596" y="495"/>
                  </a:cubicBezTo>
                  <a:cubicBezTo>
                    <a:pt x="596" y="496"/>
                    <a:pt x="597" y="496"/>
                    <a:pt x="597" y="497"/>
                  </a:cubicBezTo>
                  <a:cubicBezTo>
                    <a:pt x="594" y="496"/>
                    <a:pt x="596" y="499"/>
                    <a:pt x="595" y="499"/>
                  </a:cubicBezTo>
                  <a:cubicBezTo>
                    <a:pt x="595" y="498"/>
                    <a:pt x="594" y="498"/>
                    <a:pt x="593" y="498"/>
                  </a:cubicBezTo>
                  <a:cubicBezTo>
                    <a:pt x="591" y="499"/>
                    <a:pt x="592" y="501"/>
                    <a:pt x="592" y="502"/>
                  </a:cubicBezTo>
                  <a:cubicBezTo>
                    <a:pt x="589" y="501"/>
                    <a:pt x="587" y="506"/>
                    <a:pt x="585" y="508"/>
                  </a:cubicBezTo>
                  <a:cubicBezTo>
                    <a:pt x="587" y="509"/>
                    <a:pt x="592" y="509"/>
                    <a:pt x="591" y="511"/>
                  </a:cubicBezTo>
                  <a:cubicBezTo>
                    <a:pt x="591" y="510"/>
                    <a:pt x="588" y="508"/>
                    <a:pt x="587" y="511"/>
                  </a:cubicBezTo>
                  <a:cubicBezTo>
                    <a:pt x="588" y="511"/>
                    <a:pt x="589" y="512"/>
                    <a:pt x="590" y="513"/>
                  </a:cubicBezTo>
                  <a:cubicBezTo>
                    <a:pt x="587" y="513"/>
                    <a:pt x="587" y="510"/>
                    <a:pt x="583" y="510"/>
                  </a:cubicBezTo>
                  <a:cubicBezTo>
                    <a:pt x="581" y="512"/>
                    <a:pt x="583" y="513"/>
                    <a:pt x="584" y="515"/>
                  </a:cubicBezTo>
                  <a:cubicBezTo>
                    <a:pt x="583" y="515"/>
                    <a:pt x="584" y="517"/>
                    <a:pt x="583" y="518"/>
                  </a:cubicBezTo>
                  <a:cubicBezTo>
                    <a:pt x="583" y="515"/>
                    <a:pt x="581" y="515"/>
                    <a:pt x="582" y="513"/>
                  </a:cubicBezTo>
                  <a:cubicBezTo>
                    <a:pt x="577" y="512"/>
                    <a:pt x="573" y="514"/>
                    <a:pt x="574" y="519"/>
                  </a:cubicBezTo>
                  <a:cubicBezTo>
                    <a:pt x="574" y="520"/>
                    <a:pt x="576" y="521"/>
                    <a:pt x="577" y="521"/>
                  </a:cubicBezTo>
                  <a:cubicBezTo>
                    <a:pt x="576" y="521"/>
                    <a:pt x="575" y="521"/>
                    <a:pt x="575" y="522"/>
                  </a:cubicBezTo>
                  <a:cubicBezTo>
                    <a:pt x="576" y="524"/>
                    <a:pt x="576" y="528"/>
                    <a:pt x="575" y="530"/>
                  </a:cubicBezTo>
                  <a:cubicBezTo>
                    <a:pt x="576" y="521"/>
                    <a:pt x="567" y="518"/>
                    <a:pt x="563" y="524"/>
                  </a:cubicBezTo>
                  <a:cubicBezTo>
                    <a:pt x="559" y="525"/>
                    <a:pt x="556" y="531"/>
                    <a:pt x="555" y="534"/>
                  </a:cubicBezTo>
                  <a:cubicBezTo>
                    <a:pt x="560" y="534"/>
                    <a:pt x="561" y="539"/>
                    <a:pt x="560" y="546"/>
                  </a:cubicBezTo>
                  <a:cubicBezTo>
                    <a:pt x="563" y="546"/>
                    <a:pt x="565" y="549"/>
                    <a:pt x="564" y="552"/>
                  </a:cubicBezTo>
                  <a:cubicBezTo>
                    <a:pt x="568" y="550"/>
                    <a:pt x="570" y="545"/>
                    <a:pt x="574" y="549"/>
                  </a:cubicBezTo>
                  <a:cubicBezTo>
                    <a:pt x="570" y="549"/>
                    <a:pt x="568" y="552"/>
                    <a:pt x="567" y="555"/>
                  </a:cubicBezTo>
                  <a:cubicBezTo>
                    <a:pt x="568" y="556"/>
                    <a:pt x="570" y="556"/>
                    <a:pt x="572" y="556"/>
                  </a:cubicBezTo>
                  <a:cubicBezTo>
                    <a:pt x="574" y="554"/>
                    <a:pt x="575" y="553"/>
                    <a:pt x="578" y="552"/>
                  </a:cubicBezTo>
                  <a:cubicBezTo>
                    <a:pt x="578" y="551"/>
                    <a:pt x="578" y="551"/>
                    <a:pt x="578" y="550"/>
                  </a:cubicBezTo>
                  <a:cubicBezTo>
                    <a:pt x="582" y="550"/>
                    <a:pt x="581" y="547"/>
                    <a:pt x="580" y="544"/>
                  </a:cubicBezTo>
                  <a:cubicBezTo>
                    <a:pt x="583" y="546"/>
                    <a:pt x="582" y="543"/>
                    <a:pt x="584" y="543"/>
                  </a:cubicBezTo>
                  <a:cubicBezTo>
                    <a:pt x="583" y="545"/>
                    <a:pt x="585" y="546"/>
                    <a:pt x="585" y="548"/>
                  </a:cubicBezTo>
                  <a:cubicBezTo>
                    <a:pt x="588" y="548"/>
                    <a:pt x="588" y="546"/>
                    <a:pt x="589" y="544"/>
                  </a:cubicBezTo>
                  <a:cubicBezTo>
                    <a:pt x="591" y="545"/>
                    <a:pt x="592" y="542"/>
                    <a:pt x="595" y="543"/>
                  </a:cubicBezTo>
                  <a:cubicBezTo>
                    <a:pt x="595" y="542"/>
                    <a:pt x="596" y="542"/>
                    <a:pt x="595" y="541"/>
                  </a:cubicBezTo>
                  <a:cubicBezTo>
                    <a:pt x="594" y="540"/>
                    <a:pt x="592" y="540"/>
                    <a:pt x="592" y="540"/>
                  </a:cubicBezTo>
                  <a:cubicBezTo>
                    <a:pt x="595" y="540"/>
                    <a:pt x="593" y="536"/>
                    <a:pt x="593" y="535"/>
                  </a:cubicBezTo>
                  <a:cubicBezTo>
                    <a:pt x="594" y="538"/>
                    <a:pt x="597" y="538"/>
                    <a:pt x="599" y="538"/>
                  </a:cubicBezTo>
                  <a:cubicBezTo>
                    <a:pt x="600" y="536"/>
                    <a:pt x="602" y="535"/>
                    <a:pt x="601" y="533"/>
                  </a:cubicBezTo>
                  <a:cubicBezTo>
                    <a:pt x="600" y="532"/>
                    <a:pt x="598" y="531"/>
                    <a:pt x="598" y="529"/>
                  </a:cubicBezTo>
                  <a:cubicBezTo>
                    <a:pt x="600" y="532"/>
                    <a:pt x="603" y="532"/>
                    <a:pt x="607" y="533"/>
                  </a:cubicBezTo>
                  <a:cubicBezTo>
                    <a:pt x="606" y="528"/>
                    <a:pt x="611" y="529"/>
                    <a:pt x="610" y="524"/>
                  </a:cubicBezTo>
                  <a:cubicBezTo>
                    <a:pt x="608" y="525"/>
                    <a:pt x="607" y="523"/>
                    <a:pt x="605" y="525"/>
                  </a:cubicBezTo>
                  <a:cubicBezTo>
                    <a:pt x="606" y="522"/>
                    <a:pt x="605" y="522"/>
                    <a:pt x="605" y="520"/>
                  </a:cubicBezTo>
                  <a:cubicBezTo>
                    <a:pt x="606" y="520"/>
                    <a:pt x="606" y="519"/>
                    <a:pt x="607" y="519"/>
                  </a:cubicBezTo>
                  <a:cubicBezTo>
                    <a:pt x="607" y="515"/>
                    <a:pt x="606" y="516"/>
                    <a:pt x="608" y="513"/>
                  </a:cubicBezTo>
                  <a:cubicBezTo>
                    <a:pt x="607" y="513"/>
                    <a:pt x="606" y="513"/>
                    <a:pt x="606" y="511"/>
                  </a:cubicBezTo>
                  <a:cubicBezTo>
                    <a:pt x="603" y="513"/>
                    <a:pt x="601" y="513"/>
                    <a:pt x="598" y="515"/>
                  </a:cubicBezTo>
                  <a:cubicBezTo>
                    <a:pt x="599" y="513"/>
                    <a:pt x="597" y="513"/>
                    <a:pt x="595" y="511"/>
                  </a:cubicBezTo>
                  <a:cubicBezTo>
                    <a:pt x="602" y="511"/>
                    <a:pt x="602" y="505"/>
                    <a:pt x="608" y="507"/>
                  </a:cubicBezTo>
                  <a:cubicBezTo>
                    <a:pt x="609" y="507"/>
                    <a:pt x="608" y="505"/>
                    <a:pt x="609" y="504"/>
                  </a:cubicBezTo>
                  <a:cubicBezTo>
                    <a:pt x="610" y="505"/>
                    <a:pt x="611" y="506"/>
                    <a:pt x="613" y="506"/>
                  </a:cubicBezTo>
                  <a:cubicBezTo>
                    <a:pt x="613" y="504"/>
                    <a:pt x="614" y="504"/>
                    <a:pt x="615" y="503"/>
                  </a:cubicBezTo>
                  <a:cubicBezTo>
                    <a:pt x="615" y="501"/>
                    <a:pt x="616" y="498"/>
                    <a:pt x="614" y="497"/>
                  </a:cubicBezTo>
                  <a:close/>
                  <a:moveTo>
                    <a:pt x="1041" y="573"/>
                  </a:moveTo>
                  <a:cubicBezTo>
                    <a:pt x="1043" y="571"/>
                    <a:pt x="1042" y="567"/>
                    <a:pt x="1040" y="564"/>
                  </a:cubicBezTo>
                  <a:cubicBezTo>
                    <a:pt x="1038" y="564"/>
                    <a:pt x="1039" y="564"/>
                    <a:pt x="1037" y="564"/>
                  </a:cubicBezTo>
                  <a:cubicBezTo>
                    <a:pt x="1036" y="560"/>
                    <a:pt x="1032" y="559"/>
                    <a:pt x="1030" y="557"/>
                  </a:cubicBezTo>
                  <a:cubicBezTo>
                    <a:pt x="1032" y="558"/>
                    <a:pt x="1034" y="559"/>
                    <a:pt x="1036" y="559"/>
                  </a:cubicBezTo>
                  <a:cubicBezTo>
                    <a:pt x="1036" y="556"/>
                    <a:pt x="1033" y="556"/>
                    <a:pt x="1031" y="555"/>
                  </a:cubicBezTo>
                  <a:cubicBezTo>
                    <a:pt x="1027" y="549"/>
                    <a:pt x="1021" y="540"/>
                    <a:pt x="1013" y="541"/>
                  </a:cubicBezTo>
                  <a:cubicBezTo>
                    <a:pt x="1011" y="538"/>
                    <a:pt x="1009" y="534"/>
                    <a:pt x="1006" y="531"/>
                  </a:cubicBezTo>
                  <a:cubicBezTo>
                    <a:pt x="1002" y="531"/>
                    <a:pt x="1000" y="533"/>
                    <a:pt x="996" y="532"/>
                  </a:cubicBezTo>
                  <a:cubicBezTo>
                    <a:pt x="994" y="537"/>
                    <a:pt x="998" y="540"/>
                    <a:pt x="1001" y="540"/>
                  </a:cubicBezTo>
                  <a:cubicBezTo>
                    <a:pt x="1000" y="541"/>
                    <a:pt x="999" y="540"/>
                    <a:pt x="998" y="540"/>
                  </a:cubicBezTo>
                  <a:cubicBezTo>
                    <a:pt x="998" y="544"/>
                    <a:pt x="995" y="546"/>
                    <a:pt x="995" y="550"/>
                  </a:cubicBezTo>
                  <a:cubicBezTo>
                    <a:pt x="997" y="550"/>
                    <a:pt x="998" y="551"/>
                    <a:pt x="999" y="551"/>
                  </a:cubicBezTo>
                  <a:cubicBezTo>
                    <a:pt x="1001" y="548"/>
                    <a:pt x="1003" y="544"/>
                    <a:pt x="1006" y="545"/>
                  </a:cubicBezTo>
                  <a:cubicBezTo>
                    <a:pt x="1007" y="547"/>
                    <a:pt x="1005" y="549"/>
                    <a:pt x="1006" y="552"/>
                  </a:cubicBezTo>
                  <a:cubicBezTo>
                    <a:pt x="1004" y="553"/>
                    <a:pt x="1003" y="550"/>
                    <a:pt x="1000" y="552"/>
                  </a:cubicBezTo>
                  <a:cubicBezTo>
                    <a:pt x="1000" y="553"/>
                    <a:pt x="999" y="554"/>
                    <a:pt x="999" y="555"/>
                  </a:cubicBezTo>
                  <a:cubicBezTo>
                    <a:pt x="1001" y="556"/>
                    <a:pt x="1004" y="559"/>
                    <a:pt x="1006" y="556"/>
                  </a:cubicBezTo>
                  <a:cubicBezTo>
                    <a:pt x="1005" y="556"/>
                    <a:pt x="1005" y="555"/>
                    <a:pt x="1006" y="555"/>
                  </a:cubicBezTo>
                  <a:cubicBezTo>
                    <a:pt x="1005" y="559"/>
                    <a:pt x="1011" y="563"/>
                    <a:pt x="1014" y="558"/>
                  </a:cubicBezTo>
                  <a:cubicBezTo>
                    <a:pt x="1013" y="559"/>
                    <a:pt x="1014" y="562"/>
                    <a:pt x="1014" y="564"/>
                  </a:cubicBezTo>
                  <a:cubicBezTo>
                    <a:pt x="1016" y="564"/>
                    <a:pt x="1016" y="565"/>
                    <a:pt x="1017" y="566"/>
                  </a:cubicBezTo>
                  <a:cubicBezTo>
                    <a:pt x="1016" y="565"/>
                    <a:pt x="1015" y="567"/>
                    <a:pt x="1013" y="566"/>
                  </a:cubicBezTo>
                  <a:cubicBezTo>
                    <a:pt x="1011" y="569"/>
                    <a:pt x="1013" y="570"/>
                    <a:pt x="1014" y="572"/>
                  </a:cubicBezTo>
                  <a:cubicBezTo>
                    <a:pt x="1014" y="582"/>
                    <a:pt x="1023" y="585"/>
                    <a:pt x="1027" y="591"/>
                  </a:cubicBezTo>
                  <a:cubicBezTo>
                    <a:pt x="1029" y="591"/>
                    <a:pt x="1030" y="592"/>
                    <a:pt x="1032" y="591"/>
                  </a:cubicBezTo>
                  <a:cubicBezTo>
                    <a:pt x="1032" y="589"/>
                    <a:pt x="1031" y="589"/>
                    <a:pt x="1031" y="588"/>
                  </a:cubicBezTo>
                  <a:cubicBezTo>
                    <a:pt x="1032" y="588"/>
                    <a:pt x="1032" y="587"/>
                    <a:pt x="1033" y="587"/>
                  </a:cubicBezTo>
                  <a:cubicBezTo>
                    <a:pt x="1032" y="585"/>
                    <a:pt x="1031" y="583"/>
                    <a:pt x="1031" y="581"/>
                  </a:cubicBezTo>
                  <a:cubicBezTo>
                    <a:pt x="1030" y="581"/>
                    <a:pt x="1029" y="580"/>
                    <a:pt x="1027" y="580"/>
                  </a:cubicBezTo>
                  <a:cubicBezTo>
                    <a:pt x="1026" y="580"/>
                    <a:pt x="1026" y="582"/>
                    <a:pt x="1025" y="582"/>
                  </a:cubicBezTo>
                  <a:cubicBezTo>
                    <a:pt x="1023" y="580"/>
                    <a:pt x="1021" y="575"/>
                    <a:pt x="1018" y="573"/>
                  </a:cubicBezTo>
                  <a:cubicBezTo>
                    <a:pt x="1020" y="573"/>
                    <a:pt x="1022" y="570"/>
                    <a:pt x="1023" y="572"/>
                  </a:cubicBezTo>
                  <a:cubicBezTo>
                    <a:pt x="1021" y="575"/>
                    <a:pt x="1025" y="575"/>
                    <a:pt x="1023" y="579"/>
                  </a:cubicBezTo>
                  <a:cubicBezTo>
                    <a:pt x="1025" y="578"/>
                    <a:pt x="1026" y="579"/>
                    <a:pt x="1028" y="579"/>
                  </a:cubicBezTo>
                  <a:cubicBezTo>
                    <a:pt x="1029" y="578"/>
                    <a:pt x="1028" y="576"/>
                    <a:pt x="1029" y="576"/>
                  </a:cubicBezTo>
                  <a:cubicBezTo>
                    <a:pt x="1030" y="576"/>
                    <a:pt x="1030" y="578"/>
                    <a:pt x="1030" y="580"/>
                  </a:cubicBezTo>
                  <a:cubicBezTo>
                    <a:pt x="1035" y="581"/>
                    <a:pt x="1038" y="581"/>
                    <a:pt x="1039" y="587"/>
                  </a:cubicBezTo>
                  <a:cubicBezTo>
                    <a:pt x="1042" y="587"/>
                    <a:pt x="1043" y="587"/>
                    <a:pt x="1046" y="586"/>
                  </a:cubicBezTo>
                  <a:cubicBezTo>
                    <a:pt x="1047" y="580"/>
                    <a:pt x="1045" y="578"/>
                    <a:pt x="1043" y="572"/>
                  </a:cubicBezTo>
                  <a:cubicBezTo>
                    <a:pt x="1042" y="572"/>
                    <a:pt x="1042" y="573"/>
                    <a:pt x="1041" y="573"/>
                  </a:cubicBezTo>
                  <a:close/>
                  <a:moveTo>
                    <a:pt x="1074" y="535"/>
                  </a:moveTo>
                  <a:cubicBezTo>
                    <a:pt x="1077" y="530"/>
                    <a:pt x="1075" y="524"/>
                    <a:pt x="1071" y="521"/>
                  </a:cubicBezTo>
                  <a:cubicBezTo>
                    <a:pt x="1069" y="525"/>
                    <a:pt x="1063" y="523"/>
                    <a:pt x="1062" y="519"/>
                  </a:cubicBezTo>
                  <a:cubicBezTo>
                    <a:pt x="1058" y="520"/>
                    <a:pt x="1057" y="518"/>
                    <a:pt x="1055" y="517"/>
                  </a:cubicBezTo>
                  <a:cubicBezTo>
                    <a:pt x="1046" y="517"/>
                    <a:pt x="1040" y="515"/>
                    <a:pt x="1035" y="512"/>
                  </a:cubicBezTo>
                  <a:cubicBezTo>
                    <a:pt x="1035" y="513"/>
                    <a:pt x="1032" y="513"/>
                    <a:pt x="1031" y="514"/>
                  </a:cubicBezTo>
                  <a:cubicBezTo>
                    <a:pt x="1030" y="511"/>
                    <a:pt x="1028" y="510"/>
                    <a:pt x="1028" y="506"/>
                  </a:cubicBezTo>
                  <a:cubicBezTo>
                    <a:pt x="1025" y="506"/>
                    <a:pt x="1024" y="506"/>
                    <a:pt x="1022" y="505"/>
                  </a:cubicBezTo>
                  <a:cubicBezTo>
                    <a:pt x="1022" y="503"/>
                    <a:pt x="1023" y="500"/>
                    <a:pt x="1022" y="498"/>
                  </a:cubicBezTo>
                  <a:cubicBezTo>
                    <a:pt x="1020" y="498"/>
                    <a:pt x="1016" y="499"/>
                    <a:pt x="1015" y="498"/>
                  </a:cubicBezTo>
                  <a:cubicBezTo>
                    <a:pt x="1016" y="497"/>
                    <a:pt x="1016" y="495"/>
                    <a:pt x="1016" y="494"/>
                  </a:cubicBezTo>
                  <a:cubicBezTo>
                    <a:pt x="1004" y="482"/>
                    <a:pt x="993" y="469"/>
                    <a:pt x="981" y="456"/>
                  </a:cubicBezTo>
                  <a:cubicBezTo>
                    <a:pt x="982" y="456"/>
                    <a:pt x="982" y="455"/>
                    <a:pt x="982" y="455"/>
                  </a:cubicBezTo>
                  <a:cubicBezTo>
                    <a:pt x="975" y="451"/>
                    <a:pt x="971" y="443"/>
                    <a:pt x="961" y="443"/>
                  </a:cubicBezTo>
                  <a:cubicBezTo>
                    <a:pt x="959" y="436"/>
                    <a:pt x="952" y="434"/>
                    <a:pt x="949" y="430"/>
                  </a:cubicBezTo>
                  <a:cubicBezTo>
                    <a:pt x="947" y="430"/>
                    <a:pt x="945" y="430"/>
                    <a:pt x="943" y="430"/>
                  </a:cubicBezTo>
                  <a:cubicBezTo>
                    <a:pt x="943" y="427"/>
                    <a:pt x="942" y="426"/>
                    <a:pt x="940" y="425"/>
                  </a:cubicBezTo>
                  <a:cubicBezTo>
                    <a:pt x="943" y="419"/>
                    <a:pt x="934" y="415"/>
                    <a:pt x="929" y="412"/>
                  </a:cubicBezTo>
                  <a:cubicBezTo>
                    <a:pt x="926" y="418"/>
                    <a:pt x="918" y="419"/>
                    <a:pt x="914" y="425"/>
                  </a:cubicBezTo>
                  <a:cubicBezTo>
                    <a:pt x="916" y="425"/>
                    <a:pt x="917" y="426"/>
                    <a:pt x="917" y="426"/>
                  </a:cubicBezTo>
                  <a:cubicBezTo>
                    <a:pt x="916" y="427"/>
                    <a:pt x="917" y="429"/>
                    <a:pt x="916" y="429"/>
                  </a:cubicBezTo>
                  <a:cubicBezTo>
                    <a:pt x="915" y="429"/>
                    <a:pt x="914" y="429"/>
                    <a:pt x="913" y="429"/>
                  </a:cubicBezTo>
                  <a:cubicBezTo>
                    <a:pt x="913" y="434"/>
                    <a:pt x="915" y="438"/>
                    <a:pt x="913" y="441"/>
                  </a:cubicBezTo>
                  <a:cubicBezTo>
                    <a:pt x="905" y="443"/>
                    <a:pt x="903" y="450"/>
                    <a:pt x="898" y="454"/>
                  </a:cubicBezTo>
                  <a:cubicBezTo>
                    <a:pt x="896" y="434"/>
                    <a:pt x="874" y="435"/>
                    <a:pt x="868" y="420"/>
                  </a:cubicBezTo>
                  <a:cubicBezTo>
                    <a:pt x="859" y="421"/>
                    <a:pt x="858" y="414"/>
                    <a:pt x="858" y="405"/>
                  </a:cubicBezTo>
                  <a:cubicBezTo>
                    <a:pt x="851" y="407"/>
                    <a:pt x="844" y="408"/>
                    <a:pt x="842" y="414"/>
                  </a:cubicBezTo>
                  <a:cubicBezTo>
                    <a:pt x="838" y="413"/>
                    <a:pt x="835" y="412"/>
                    <a:pt x="832" y="411"/>
                  </a:cubicBezTo>
                  <a:cubicBezTo>
                    <a:pt x="831" y="412"/>
                    <a:pt x="832" y="414"/>
                    <a:pt x="830" y="414"/>
                  </a:cubicBezTo>
                  <a:cubicBezTo>
                    <a:pt x="828" y="414"/>
                    <a:pt x="825" y="413"/>
                    <a:pt x="823" y="412"/>
                  </a:cubicBezTo>
                  <a:cubicBezTo>
                    <a:pt x="807" y="297"/>
                    <a:pt x="790" y="181"/>
                    <a:pt x="773" y="65"/>
                  </a:cubicBezTo>
                  <a:cubicBezTo>
                    <a:pt x="771" y="65"/>
                    <a:pt x="770" y="64"/>
                    <a:pt x="768" y="65"/>
                  </a:cubicBezTo>
                  <a:cubicBezTo>
                    <a:pt x="767" y="66"/>
                    <a:pt x="770" y="66"/>
                    <a:pt x="768" y="66"/>
                  </a:cubicBezTo>
                  <a:cubicBezTo>
                    <a:pt x="765" y="62"/>
                    <a:pt x="760" y="60"/>
                    <a:pt x="756" y="60"/>
                  </a:cubicBezTo>
                  <a:cubicBezTo>
                    <a:pt x="754" y="58"/>
                    <a:pt x="750" y="52"/>
                    <a:pt x="745" y="53"/>
                  </a:cubicBezTo>
                  <a:cubicBezTo>
                    <a:pt x="745" y="51"/>
                    <a:pt x="743" y="52"/>
                    <a:pt x="741" y="51"/>
                  </a:cubicBezTo>
                  <a:cubicBezTo>
                    <a:pt x="740" y="52"/>
                    <a:pt x="739" y="52"/>
                    <a:pt x="738" y="52"/>
                  </a:cubicBezTo>
                  <a:cubicBezTo>
                    <a:pt x="738" y="51"/>
                    <a:pt x="738" y="51"/>
                    <a:pt x="738" y="50"/>
                  </a:cubicBezTo>
                  <a:cubicBezTo>
                    <a:pt x="736" y="51"/>
                    <a:pt x="735" y="51"/>
                    <a:pt x="733" y="51"/>
                  </a:cubicBezTo>
                  <a:cubicBezTo>
                    <a:pt x="733" y="52"/>
                    <a:pt x="734" y="52"/>
                    <a:pt x="734" y="53"/>
                  </a:cubicBezTo>
                  <a:cubicBezTo>
                    <a:pt x="728" y="53"/>
                    <a:pt x="721" y="62"/>
                    <a:pt x="716" y="56"/>
                  </a:cubicBezTo>
                  <a:cubicBezTo>
                    <a:pt x="713" y="57"/>
                    <a:pt x="710" y="53"/>
                    <a:pt x="708" y="51"/>
                  </a:cubicBezTo>
                  <a:cubicBezTo>
                    <a:pt x="700" y="50"/>
                    <a:pt x="692" y="52"/>
                    <a:pt x="684" y="50"/>
                  </a:cubicBezTo>
                  <a:cubicBezTo>
                    <a:pt x="683" y="50"/>
                    <a:pt x="683" y="48"/>
                    <a:pt x="683" y="47"/>
                  </a:cubicBezTo>
                  <a:cubicBezTo>
                    <a:pt x="679" y="48"/>
                    <a:pt x="678" y="43"/>
                    <a:pt x="674" y="47"/>
                  </a:cubicBezTo>
                  <a:cubicBezTo>
                    <a:pt x="675" y="44"/>
                    <a:pt x="673" y="44"/>
                    <a:pt x="672" y="43"/>
                  </a:cubicBezTo>
                  <a:cubicBezTo>
                    <a:pt x="670" y="42"/>
                    <a:pt x="670" y="43"/>
                    <a:pt x="668" y="43"/>
                  </a:cubicBezTo>
                  <a:cubicBezTo>
                    <a:pt x="664" y="35"/>
                    <a:pt x="653" y="41"/>
                    <a:pt x="647" y="43"/>
                  </a:cubicBezTo>
                  <a:cubicBezTo>
                    <a:pt x="648" y="42"/>
                    <a:pt x="649" y="41"/>
                    <a:pt x="649" y="39"/>
                  </a:cubicBezTo>
                  <a:cubicBezTo>
                    <a:pt x="642" y="39"/>
                    <a:pt x="636" y="44"/>
                    <a:pt x="630" y="40"/>
                  </a:cubicBezTo>
                  <a:cubicBezTo>
                    <a:pt x="633" y="41"/>
                    <a:pt x="632" y="38"/>
                    <a:pt x="633" y="36"/>
                  </a:cubicBezTo>
                  <a:cubicBezTo>
                    <a:pt x="628" y="36"/>
                    <a:pt x="626" y="34"/>
                    <a:pt x="623" y="33"/>
                  </a:cubicBezTo>
                  <a:cubicBezTo>
                    <a:pt x="624" y="31"/>
                    <a:pt x="626" y="29"/>
                    <a:pt x="627" y="27"/>
                  </a:cubicBezTo>
                  <a:cubicBezTo>
                    <a:pt x="626" y="23"/>
                    <a:pt x="621" y="24"/>
                    <a:pt x="618" y="24"/>
                  </a:cubicBezTo>
                  <a:cubicBezTo>
                    <a:pt x="617" y="23"/>
                    <a:pt x="616" y="22"/>
                    <a:pt x="615" y="21"/>
                  </a:cubicBezTo>
                  <a:cubicBezTo>
                    <a:pt x="614" y="21"/>
                    <a:pt x="612" y="22"/>
                    <a:pt x="611" y="23"/>
                  </a:cubicBezTo>
                  <a:cubicBezTo>
                    <a:pt x="607" y="23"/>
                    <a:pt x="604" y="22"/>
                    <a:pt x="602" y="26"/>
                  </a:cubicBezTo>
                  <a:cubicBezTo>
                    <a:pt x="602" y="23"/>
                    <a:pt x="597" y="25"/>
                    <a:pt x="597" y="22"/>
                  </a:cubicBezTo>
                  <a:cubicBezTo>
                    <a:pt x="597" y="21"/>
                    <a:pt x="598" y="19"/>
                    <a:pt x="598" y="18"/>
                  </a:cubicBezTo>
                  <a:cubicBezTo>
                    <a:pt x="596" y="14"/>
                    <a:pt x="594" y="13"/>
                    <a:pt x="591" y="12"/>
                  </a:cubicBezTo>
                  <a:cubicBezTo>
                    <a:pt x="590" y="14"/>
                    <a:pt x="587" y="14"/>
                    <a:pt x="589" y="16"/>
                  </a:cubicBezTo>
                  <a:cubicBezTo>
                    <a:pt x="587" y="17"/>
                    <a:pt x="584" y="18"/>
                    <a:pt x="585" y="23"/>
                  </a:cubicBezTo>
                  <a:cubicBezTo>
                    <a:pt x="583" y="22"/>
                    <a:pt x="583" y="23"/>
                    <a:pt x="580" y="23"/>
                  </a:cubicBezTo>
                  <a:cubicBezTo>
                    <a:pt x="580" y="21"/>
                    <a:pt x="580" y="20"/>
                    <a:pt x="580" y="18"/>
                  </a:cubicBezTo>
                  <a:cubicBezTo>
                    <a:pt x="584" y="19"/>
                    <a:pt x="587" y="15"/>
                    <a:pt x="586" y="10"/>
                  </a:cubicBezTo>
                  <a:cubicBezTo>
                    <a:pt x="581" y="8"/>
                    <a:pt x="578" y="6"/>
                    <a:pt x="575" y="3"/>
                  </a:cubicBezTo>
                  <a:cubicBezTo>
                    <a:pt x="574" y="2"/>
                    <a:pt x="578" y="4"/>
                    <a:pt x="577" y="2"/>
                  </a:cubicBezTo>
                  <a:cubicBezTo>
                    <a:pt x="575" y="0"/>
                    <a:pt x="573" y="2"/>
                    <a:pt x="572" y="2"/>
                  </a:cubicBezTo>
                  <a:cubicBezTo>
                    <a:pt x="566" y="6"/>
                    <a:pt x="563" y="20"/>
                    <a:pt x="552" y="20"/>
                  </a:cubicBezTo>
                  <a:cubicBezTo>
                    <a:pt x="551" y="19"/>
                    <a:pt x="549" y="19"/>
                    <a:pt x="548" y="18"/>
                  </a:cubicBezTo>
                  <a:cubicBezTo>
                    <a:pt x="547" y="22"/>
                    <a:pt x="539" y="19"/>
                    <a:pt x="541" y="16"/>
                  </a:cubicBezTo>
                  <a:cubicBezTo>
                    <a:pt x="534" y="15"/>
                    <a:pt x="530" y="22"/>
                    <a:pt x="525" y="27"/>
                  </a:cubicBezTo>
                  <a:cubicBezTo>
                    <a:pt x="520" y="31"/>
                    <a:pt x="508" y="39"/>
                    <a:pt x="504" y="32"/>
                  </a:cubicBezTo>
                  <a:cubicBezTo>
                    <a:pt x="496" y="36"/>
                    <a:pt x="492" y="45"/>
                    <a:pt x="483" y="50"/>
                  </a:cubicBezTo>
                  <a:cubicBezTo>
                    <a:pt x="483" y="52"/>
                    <a:pt x="483" y="54"/>
                    <a:pt x="481" y="55"/>
                  </a:cubicBezTo>
                  <a:cubicBezTo>
                    <a:pt x="481" y="58"/>
                    <a:pt x="482" y="57"/>
                    <a:pt x="481" y="59"/>
                  </a:cubicBezTo>
                  <a:cubicBezTo>
                    <a:pt x="476" y="69"/>
                    <a:pt x="468" y="77"/>
                    <a:pt x="453" y="76"/>
                  </a:cubicBezTo>
                  <a:cubicBezTo>
                    <a:pt x="446" y="76"/>
                    <a:pt x="439" y="74"/>
                    <a:pt x="434" y="72"/>
                  </a:cubicBezTo>
                  <a:cubicBezTo>
                    <a:pt x="433" y="78"/>
                    <a:pt x="430" y="83"/>
                    <a:pt x="428" y="88"/>
                  </a:cubicBezTo>
                  <a:cubicBezTo>
                    <a:pt x="425" y="89"/>
                    <a:pt x="421" y="88"/>
                    <a:pt x="420" y="90"/>
                  </a:cubicBezTo>
                  <a:cubicBezTo>
                    <a:pt x="426" y="91"/>
                    <a:pt x="429" y="96"/>
                    <a:pt x="430" y="102"/>
                  </a:cubicBezTo>
                  <a:cubicBezTo>
                    <a:pt x="438" y="105"/>
                    <a:pt x="442" y="112"/>
                    <a:pt x="445" y="120"/>
                  </a:cubicBezTo>
                  <a:cubicBezTo>
                    <a:pt x="452" y="123"/>
                    <a:pt x="454" y="134"/>
                    <a:pt x="452" y="144"/>
                  </a:cubicBezTo>
                  <a:cubicBezTo>
                    <a:pt x="457" y="147"/>
                    <a:pt x="461" y="150"/>
                    <a:pt x="466" y="152"/>
                  </a:cubicBezTo>
                  <a:cubicBezTo>
                    <a:pt x="466" y="151"/>
                    <a:pt x="464" y="150"/>
                    <a:pt x="466" y="150"/>
                  </a:cubicBezTo>
                  <a:cubicBezTo>
                    <a:pt x="467" y="152"/>
                    <a:pt x="470" y="152"/>
                    <a:pt x="470" y="154"/>
                  </a:cubicBezTo>
                  <a:cubicBezTo>
                    <a:pt x="468" y="155"/>
                    <a:pt x="468" y="156"/>
                    <a:pt x="466" y="157"/>
                  </a:cubicBezTo>
                  <a:cubicBezTo>
                    <a:pt x="466" y="159"/>
                    <a:pt x="468" y="160"/>
                    <a:pt x="467" y="163"/>
                  </a:cubicBezTo>
                  <a:cubicBezTo>
                    <a:pt x="471" y="162"/>
                    <a:pt x="471" y="166"/>
                    <a:pt x="472" y="169"/>
                  </a:cubicBezTo>
                  <a:cubicBezTo>
                    <a:pt x="473" y="171"/>
                    <a:pt x="475" y="171"/>
                    <a:pt x="475" y="173"/>
                  </a:cubicBezTo>
                  <a:cubicBezTo>
                    <a:pt x="475" y="177"/>
                    <a:pt x="471" y="180"/>
                    <a:pt x="474" y="182"/>
                  </a:cubicBezTo>
                  <a:cubicBezTo>
                    <a:pt x="476" y="182"/>
                    <a:pt x="474" y="178"/>
                    <a:pt x="475" y="178"/>
                  </a:cubicBezTo>
                  <a:cubicBezTo>
                    <a:pt x="480" y="176"/>
                    <a:pt x="484" y="180"/>
                    <a:pt x="486" y="184"/>
                  </a:cubicBezTo>
                  <a:cubicBezTo>
                    <a:pt x="484" y="185"/>
                    <a:pt x="482" y="185"/>
                    <a:pt x="482" y="182"/>
                  </a:cubicBezTo>
                  <a:cubicBezTo>
                    <a:pt x="476" y="181"/>
                    <a:pt x="476" y="187"/>
                    <a:pt x="473" y="190"/>
                  </a:cubicBezTo>
                  <a:cubicBezTo>
                    <a:pt x="469" y="187"/>
                    <a:pt x="465" y="188"/>
                    <a:pt x="461" y="188"/>
                  </a:cubicBezTo>
                  <a:cubicBezTo>
                    <a:pt x="461" y="187"/>
                    <a:pt x="460" y="186"/>
                    <a:pt x="460" y="185"/>
                  </a:cubicBezTo>
                  <a:cubicBezTo>
                    <a:pt x="454" y="186"/>
                    <a:pt x="451" y="183"/>
                    <a:pt x="446" y="183"/>
                  </a:cubicBezTo>
                  <a:cubicBezTo>
                    <a:pt x="439" y="179"/>
                    <a:pt x="448" y="170"/>
                    <a:pt x="448" y="166"/>
                  </a:cubicBezTo>
                  <a:cubicBezTo>
                    <a:pt x="449" y="166"/>
                    <a:pt x="449" y="166"/>
                    <a:pt x="450" y="166"/>
                  </a:cubicBezTo>
                  <a:cubicBezTo>
                    <a:pt x="449" y="162"/>
                    <a:pt x="443" y="162"/>
                    <a:pt x="439" y="161"/>
                  </a:cubicBezTo>
                  <a:cubicBezTo>
                    <a:pt x="429" y="161"/>
                    <a:pt x="417" y="166"/>
                    <a:pt x="409" y="168"/>
                  </a:cubicBezTo>
                  <a:cubicBezTo>
                    <a:pt x="396" y="173"/>
                    <a:pt x="385" y="177"/>
                    <a:pt x="373" y="181"/>
                  </a:cubicBezTo>
                  <a:cubicBezTo>
                    <a:pt x="372" y="182"/>
                    <a:pt x="373" y="183"/>
                    <a:pt x="373" y="185"/>
                  </a:cubicBezTo>
                  <a:cubicBezTo>
                    <a:pt x="377" y="187"/>
                    <a:pt x="379" y="191"/>
                    <a:pt x="381" y="194"/>
                  </a:cubicBezTo>
                  <a:cubicBezTo>
                    <a:pt x="388" y="196"/>
                    <a:pt x="392" y="200"/>
                    <a:pt x="398" y="203"/>
                  </a:cubicBezTo>
                  <a:cubicBezTo>
                    <a:pt x="395" y="201"/>
                    <a:pt x="390" y="211"/>
                    <a:pt x="388" y="204"/>
                  </a:cubicBezTo>
                  <a:cubicBezTo>
                    <a:pt x="388" y="203"/>
                    <a:pt x="391" y="202"/>
                    <a:pt x="389" y="200"/>
                  </a:cubicBezTo>
                  <a:cubicBezTo>
                    <a:pt x="382" y="206"/>
                    <a:pt x="390" y="212"/>
                    <a:pt x="391" y="219"/>
                  </a:cubicBezTo>
                  <a:cubicBezTo>
                    <a:pt x="391" y="220"/>
                    <a:pt x="390" y="220"/>
                    <a:pt x="389" y="220"/>
                  </a:cubicBezTo>
                  <a:cubicBezTo>
                    <a:pt x="387" y="234"/>
                    <a:pt x="404" y="232"/>
                    <a:pt x="410" y="240"/>
                  </a:cubicBezTo>
                  <a:cubicBezTo>
                    <a:pt x="417" y="241"/>
                    <a:pt x="422" y="235"/>
                    <a:pt x="428" y="239"/>
                  </a:cubicBezTo>
                  <a:cubicBezTo>
                    <a:pt x="435" y="237"/>
                    <a:pt x="436" y="245"/>
                    <a:pt x="441" y="248"/>
                  </a:cubicBezTo>
                  <a:cubicBezTo>
                    <a:pt x="442" y="246"/>
                    <a:pt x="442" y="244"/>
                    <a:pt x="444" y="243"/>
                  </a:cubicBezTo>
                  <a:cubicBezTo>
                    <a:pt x="445" y="245"/>
                    <a:pt x="444" y="248"/>
                    <a:pt x="444" y="252"/>
                  </a:cubicBezTo>
                  <a:cubicBezTo>
                    <a:pt x="447" y="252"/>
                    <a:pt x="446" y="250"/>
                    <a:pt x="449" y="250"/>
                  </a:cubicBezTo>
                  <a:cubicBezTo>
                    <a:pt x="449" y="244"/>
                    <a:pt x="456" y="244"/>
                    <a:pt x="458" y="240"/>
                  </a:cubicBezTo>
                  <a:cubicBezTo>
                    <a:pt x="462" y="241"/>
                    <a:pt x="464" y="240"/>
                    <a:pt x="466" y="238"/>
                  </a:cubicBezTo>
                  <a:cubicBezTo>
                    <a:pt x="467" y="238"/>
                    <a:pt x="467" y="241"/>
                    <a:pt x="468" y="240"/>
                  </a:cubicBezTo>
                  <a:cubicBezTo>
                    <a:pt x="472" y="240"/>
                    <a:pt x="472" y="237"/>
                    <a:pt x="475" y="236"/>
                  </a:cubicBezTo>
                  <a:cubicBezTo>
                    <a:pt x="478" y="239"/>
                    <a:pt x="481" y="242"/>
                    <a:pt x="478" y="247"/>
                  </a:cubicBezTo>
                  <a:cubicBezTo>
                    <a:pt x="476" y="247"/>
                    <a:pt x="474" y="248"/>
                    <a:pt x="473" y="250"/>
                  </a:cubicBezTo>
                  <a:cubicBezTo>
                    <a:pt x="471" y="248"/>
                    <a:pt x="469" y="247"/>
                    <a:pt x="467" y="248"/>
                  </a:cubicBezTo>
                  <a:cubicBezTo>
                    <a:pt x="467" y="251"/>
                    <a:pt x="465" y="251"/>
                    <a:pt x="465" y="254"/>
                  </a:cubicBezTo>
                  <a:cubicBezTo>
                    <a:pt x="467" y="254"/>
                    <a:pt x="467" y="252"/>
                    <a:pt x="468" y="252"/>
                  </a:cubicBezTo>
                  <a:cubicBezTo>
                    <a:pt x="474" y="258"/>
                    <a:pt x="473" y="268"/>
                    <a:pt x="474" y="279"/>
                  </a:cubicBezTo>
                  <a:cubicBezTo>
                    <a:pt x="471" y="282"/>
                    <a:pt x="468" y="284"/>
                    <a:pt x="465" y="287"/>
                  </a:cubicBezTo>
                  <a:cubicBezTo>
                    <a:pt x="459" y="288"/>
                    <a:pt x="458" y="286"/>
                    <a:pt x="452" y="286"/>
                  </a:cubicBezTo>
                  <a:cubicBezTo>
                    <a:pt x="453" y="283"/>
                    <a:pt x="448" y="282"/>
                    <a:pt x="447" y="282"/>
                  </a:cubicBezTo>
                  <a:cubicBezTo>
                    <a:pt x="448" y="280"/>
                    <a:pt x="447" y="280"/>
                    <a:pt x="447" y="278"/>
                  </a:cubicBezTo>
                  <a:cubicBezTo>
                    <a:pt x="445" y="277"/>
                    <a:pt x="440" y="277"/>
                    <a:pt x="441" y="281"/>
                  </a:cubicBezTo>
                  <a:cubicBezTo>
                    <a:pt x="442" y="283"/>
                    <a:pt x="447" y="281"/>
                    <a:pt x="447" y="284"/>
                  </a:cubicBezTo>
                  <a:cubicBezTo>
                    <a:pt x="442" y="286"/>
                    <a:pt x="442" y="292"/>
                    <a:pt x="436" y="292"/>
                  </a:cubicBezTo>
                  <a:cubicBezTo>
                    <a:pt x="434" y="295"/>
                    <a:pt x="432" y="298"/>
                    <a:pt x="426" y="297"/>
                  </a:cubicBezTo>
                  <a:cubicBezTo>
                    <a:pt x="424" y="288"/>
                    <a:pt x="412" y="281"/>
                    <a:pt x="405" y="290"/>
                  </a:cubicBezTo>
                  <a:cubicBezTo>
                    <a:pt x="404" y="291"/>
                    <a:pt x="407" y="291"/>
                    <a:pt x="406" y="293"/>
                  </a:cubicBezTo>
                  <a:cubicBezTo>
                    <a:pt x="399" y="291"/>
                    <a:pt x="395" y="303"/>
                    <a:pt x="398" y="308"/>
                  </a:cubicBezTo>
                  <a:cubicBezTo>
                    <a:pt x="396" y="308"/>
                    <a:pt x="396" y="309"/>
                    <a:pt x="395" y="310"/>
                  </a:cubicBezTo>
                  <a:cubicBezTo>
                    <a:pt x="395" y="309"/>
                    <a:pt x="394" y="309"/>
                    <a:pt x="392" y="309"/>
                  </a:cubicBezTo>
                  <a:cubicBezTo>
                    <a:pt x="387" y="315"/>
                    <a:pt x="372" y="320"/>
                    <a:pt x="376" y="332"/>
                  </a:cubicBezTo>
                  <a:cubicBezTo>
                    <a:pt x="373" y="333"/>
                    <a:pt x="371" y="329"/>
                    <a:pt x="367" y="332"/>
                  </a:cubicBezTo>
                  <a:cubicBezTo>
                    <a:pt x="367" y="335"/>
                    <a:pt x="369" y="337"/>
                    <a:pt x="371" y="338"/>
                  </a:cubicBezTo>
                  <a:cubicBezTo>
                    <a:pt x="369" y="337"/>
                    <a:pt x="367" y="338"/>
                    <a:pt x="366" y="337"/>
                  </a:cubicBezTo>
                  <a:cubicBezTo>
                    <a:pt x="366" y="336"/>
                    <a:pt x="367" y="336"/>
                    <a:pt x="367" y="334"/>
                  </a:cubicBezTo>
                  <a:cubicBezTo>
                    <a:pt x="364" y="335"/>
                    <a:pt x="362" y="343"/>
                    <a:pt x="366" y="344"/>
                  </a:cubicBezTo>
                  <a:cubicBezTo>
                    <a:pt x="366" y="344"/>
                    <a:pt x="367" y="343"/>
                    <a:pt x="368" y="342"/>
                  </a:cubicBezTo>
                  <a:cubicBezTo>
                    <a:pt x="369" y="343"/>
                    <a:pt x="371" y="344"/>
                    <a:pt x="371" y="346"/>
                  </a:cubicBezTo>
                  <a:cubicBezTo>
                    <a:pt x="369" y="346"/>
                    <a:pt x="367" y="346"/>
                    <a:pt x="366" y="347"/>
                  </a:cubicBezTo>
                  <a:cubicBezTo>
                    <a:pt x="366" y="349"/>
                    <a:pt x="367" y="350"/>
                    <a:pt x="367" y="352"/>
                  </a:cubicBezTo>
                  <a:cubicBezTo>
                    <a:pt x="368" y="352"/>
                    <a:pt x="370" y="353"/>
                    <a:pt x="371" y="354"/>
                  </a:cubicBezTo>
                  <a:cubicBezTo>
                    <a:pt x="370" y="356"/>
                    <a:pt x="370" y="359"/>
                    <a:pt x="370" y="361"/>
                  </a:cubicBezTo>
                  <a:cubicBezTo>
                    <a:pt x="372" y="362"/>
                    <a:pt x="372" y="363"/>
                    <a:pt x="374" y="363"/>
                  </a:cubicBezTo>
                  <a:cubicBezTo>
                    <a:pt x="376" y="362"/>
                    <a:pt x="375" y="360"/>
                    <a:pt x="376" y="360"/>
                  </a:cubicBezTo>
                  <a:cubicBezTo>
                    <a:pt x="378" y="361"/>
                    <a:pt x="378" y="363"/>
                    <a:pt x="379" y="365"/>
                  </a:cubicBezTo>
                  <a:cubicBezTo>
                    <a:pt x="377" y="365"/>
                    <a:pt x="377" y="366"/>
                    <a:pt x="376" y="366"/>
                  </a:cubicBezTo>
                  <a:cubicBezTo>
                    <a:pt x="375" y="371"/>
                    <a:pt x="380" y="370"/>
                    <a:pt x="381" y="373"/>
                  </a:cubicBezTo>
                  <a:cubicBezTo>
                    <a:pt x="379" y="374"/>
                    <a:pt x="378" y="373"/>
                    <a:pt x="376" y="374"/>
                  </a:cubicBezTo>
                  <a:cubicBezTo>
                    <a:pt x="376" y="376"/>
                    <a:pt x="378" y="376"/>
                    <a:pt x="378" y="377"/>
                  </a:cubicBezTo>
                  <a:cubicBezTo>
                    <a:pt x="374" y="379"/>
                    <a:pt x="371" y="380"/>
                    <a:pt x="368" y="381"/>
                  </a:cubicBezTo>
                  <a:cubicBezTo>
                    <a:pt x="367" y="386"/>
                    <a:pt x="373" y="384"/>
                    <a:pt x="376" y="385"/>
                  </a:cubicBezTo>
                  <a:cubicBezTo>
                    <a:pt x="376" y="386"/>
                    <a:pt x="373" y="385"/>
                    <a:pt x="372" y="386"/>
                  </a:cubicBezTo>
                  <a:cubicBezTo>
                    <a:pt x="373" y="391"/>
                    <a:pt x="376" y="393"/>
                    <a:pt x="380" y="395"/>
                  </a:cubicBezTo>
                  <a:cubicBezTo>
                    <a:pt x="382" y="401"/>
                    <a:pt x="384" y="405"/>
                    <a:pt x="388" y="409"/>
                  </a:cubicBezTo>
                  <a:cubicBezTo>
                    <a:pt x="386" y="409"/>
                    <a:pt x="386" y="409"/>
                    <a:pt x="386" y="411"/>
                  </a:cubicBezTo>
                  <a:cubicBezTo>
                    <a:pt x="388" y="423"/>
                    <a:pt x="409" y="417"/>
                    <a:pt x="417" y="416"/>
                  </a:cubicBezTo>
                  <a:cubicBezTo>
                    <a:pt x="420" y="414"/>
                    <a:pt x="419" y="410"/>
                    <a:pt x="421" y="408"/>
                  </a:cubicBezTo>
                  <a:cubicBezTo>
                    <a:pt x="421" y="411"/>
                    <a:pt x="423" y="410"/>
                    <a:pt x="424" y="410"/>
                  </a:cubicBezTo>
                  <a:cubicBezTo>
                    <a:pt x="422" y="418"/>
                    <a:pt x="428" y="427"/>
                    <a:pt x="429" y="436"/>
                  </a:cubicBezTo>
                  <a:cubicBezTo>
                    <a:pt x="426" y="436"/>
                    <a:pt x="424" y="441"/>
                    <a:pt x="421" y="443"/>
                  </a:cubicBezTo>
                  <a:cubicBezTo>
                    <a:pt x="422" y="450"/>
                    <a:pt x="425" y="453"/>
                    <a:pt x="424" y="461"/>
                  </a:cubicBezTo>
                  <a:cubicBezTo>
                    <a:pt x="423" y="463"/>
                    <a:pt x="421" y="464"/>
                    <a:pt x="421" y="466"/>
                  </a:cubicBezTo>
                  <a:cubicBezTo>
                    <a:pt x="419" y="463"/>
                    <a:pt x="418" y="465"/>
                    <a:pt x="415" y="465"/>
                  </a:cubicBezTo>
                  <a:cubicBezTo>
                    <a:pt x="415" y="469"/>
                    <a:pt x="419" y="467"/>
                    <a:pt x="422" y="468"/>
                  </a:cubicBezTo>
                  <a:cubicBezTo>
                    <a:pt x="423" y="470"/>
                    <a:pt x="422" y="470"/>
                    <a:pt x="422" y="471"/>
                  </a:cubicBezTo>
                  <a:cubicBezTo>
                    <a:pt x="427" y="470"/>
                    <a:pt x="428" y="469"/>
                    <a:pt x="433" y="468"/>
                  </a:cubicBezTo>
                  <a:cubicBezTo>
                    <a:pt x="433" y="467"/>
                    <a:pt x="432" y="467"/>
                    <a:pt x="431" y="466"/>
                  </a:cubicBezTo>
                  <a:cubicBezTo>
                    <a:pt x="435" y="464"/>
                    <a:pt x="437" y="463"/>
                    <a:pt x="442" y="462"/>
                  </a:cubicBezTo>
                  <a:cubicBezTo>
                    <a:pt x="442" y="464"/>
                    <a:pt x="441" y="464"/>
                    <a:pt x="443" y="465"/>
                  </a:cubicBezTo>
                  <a:cubicBezTo>
                    <a:pt x="444" y="461"/>
                    <a:pt x="450" y="456"/>
                    <a:pt x="454" y="458"/>
                  </a:cubicBezTo>
                  <a:cubicBezTo>
                    <a:pt x="450" y="461"/>
                    <a:pt x="456" y="463"/>
                    <a:pt x="456" y="465"/>
                  </a:cubicBezTo>
                  <a:cubicBezTo>
                    <a:pt x="457" y="465"/>
                    <a:pt x="458" y="464"/>
                    <a:pt x="458" y="465"/>
                  </a:cubicBezTo>
                  <a:cubicBezTo>
                    <a:pt x="459" y="466"/>
                    <a:pt x="459" y="468"/>
                    <a:pt x="460" y="469"/>
                  </a:cubicBezTo>
                  <a:cubicBezTo>
                    <a:pt x="464" y="469"/>
                    <a:pt x="463" y="464"/>
                    <a:pt x="466" y="463"/>
                  </a:cubicBezTo>
                  <a:cubicBezTo>
                    <a:pt x="467" y="465"/>
                    <a:pt x="465" y="465"/>
                    <a:pt x="465" y="467"/>
                  </a:cubicBezTo>
                  <a:cubicBezTo>
                    <a:pt x="475" y="469"/>
                    <a:pt x="469" y="486"/>
                    <a:pt x="480" y="486"/>
                  </a:cubicBezTo>
                  <a:cubicBezTo>
                    <a:pt x="481" y="484"/>
                    <a:pt x="482" y="483"/>
                    <a:pt x="483" y="481"/>
                  </a:cubicBezTo>
                  <a:cubicBezTo>
                    <a:pt x="481" y="479"/>
                    <a:pt x="481" y="477"/>
                    <a:pt x="481" y="474"/>
                  </a:cubicBezTo>
                  <a:cubicBezTo>
                    <a:pt x="482" y="470"/>
                    <a:pt x="486" y="465"/>
                    <a:pt x="489" y="463"/>
                  </a:cubicBezTo>
                  <a:cubicBezTo>
                    <a:pt x="488" y="466"/>
                    <a:pt x="487" y="468"/>
                    <a:pt x="485" y="471"/>
                  </a:cubicBezTo>
                  <a:cubicBezTo>
                    <a:pt x="490" y="472"/>
                    <a:pt x="488" y="475"/>
                    <a:pt x="490" y="478"/>
                  </a:cubicBezTo>
                  <a:cubicBezTo>
                    <a:pt x="494" y="484"/>
                    <a:pt x="511" y="470"/>
                    <a:pt x="516" y="472"/>
                  </a:cubicBezTo>
                  <a:cubicBezTo>
                    <a:pt x="514" y="481"/>
                    <a:pt x="499" y="485"/>
                    <a:pt x="505" y="496"/>
                  </a:cubicBezTo>
                  <a:cubicBezTo>
                    <a:pt x="504" y="496"/>
                    <a:pt x="505" y="495"/>
                    <a:pt x="504" y="495"/>
                  </a:cubicBezTo>
                  <a:cubicBezTo>
                    <a:pt x="501" y="500"/>
                    <a:pt x="498" y="511"/>
                    <a:pt x="499" y="518"/>
                  </a:cubicBezTo>
                  <a:cubicBezTo>
                    <a:pt x="499" y="518"/>
                    <a:pt x="499" y="518"/>
                    <a:pt x="499" y="518"/>
                  </a:cubicBezTo>
                  <a:cubicBezTo>
                    <a:pt x="499" y="518"/>
                    <a:pt x="499" y="518"/>
                    <a:pt x="499" y="518"/>
                  </a:cubicBezTo>
                  <a:cubicBezTo>
                    <a:pt x="499" y="519"/>
                    <a:pt x="499" y="520"/>
                    <a:pt x="499" y="520"/>
                  </a:cubicBezTo>
                  <a:cubicBezTo>
                    <a:pt x="499" y="520"/>
                    <a:pt x="499" y="519"/>
                    <a:pt x="499" y="518"/>
                  </a:cubicBezTo>
                  <a:cubicBezTo>
                    <a:pt x="499" y="518"/>
                    <a:pt x="499" y="518"/>
                    <a:pt x="499" y="518"/>
                  </a:cubicBezTo>
                  <a:cubicBezTo>
                    <a:pt x="492" y="519"/>
                    <a:pt x="491" y="526"/>
                    <a:pt x="484" y="527"/>
                  </a:cubicBezTo>
                  <a:cubicBezTo>
                    <a:pt x="479" y="532"/>
                    <a:pt x="473" y="536"/>
                    <a:pt x="474" y="545"/>
                  </a:cubicBezTo>
                  <a:cubicBezTo>
                    <a:pt x="471" y="546"/>
                    <a:pt x="470" y="545"/>
                    <a:pt x="469" y="543"/>
                  </a:cubicBezTo>
                  <a:cubicBezTo>
                    <a:pt x="470" y="543"/>
                    <a:pt x="472" y="543"/>
                    <a:pt x="472" y="541"/>
                  </a:cubicBezTo>
                  <a:cubicBezTo>
                    <a:pt x="467" y="543"/>
                    <a:pt x="463" y="546"/>
                    <a:pt x="459" y="549"/>
                  </a:cubicBezTo>
                  <a:cubicBezTo>
                    <a:pt x="458" y="549"/>
                    <a:pt x="458" y="548"/>
                    <a:pt x="457" y="548"/>
                  </a:cubicBezTo>
                  <a:cubicBezTo>
                    <a:pt x="450" y="551"/>
                    <a:pt x="444" y="556"/>
                    <a:pt x="437" y="559"/>
                  </a:cubicBezTo>
                  <a:cubicBezTo>
                    <a:pt x="434" y="562"/>
                    <a:pt x="433" y="567"/>
                    <a:pt x="430" y="569"/>
                  </a:cubicBezTo>
                  <a:cubicBezTo>
                    <a:pt x="430" y="571"/>
                    <a:pt x="431" y="572"/>
                    <a:pt x="429" y="573"/>
                  </a:cubicBezTo>
                  <a:cubicBezTo>
                    <a:pt x="431" y="573"/>
                    <a:pt x="434" y="575"/>
                    <a:pt x="435" y="577"/>
                  </a:cubicBezTo>
                  <a:cubicBezTo>
                    <a:pt x="434" y="577"/>
                    <a:pt x="435" y="578"/>
                    <a:pt x="434" y="579"/>
                  </a:cubicBezTo>
                  <a:cubicBezTo>
                    <a:pt x="432" y="577"/>
                    <a:pt x="432" y="575"/>
                    <a:pt x="430" y="574"/>
                  </a:cubicBezTo>
                  <a:cubicBezTo>
                    <a:pt x="429" y="576"/>
                    <a:pt x="427" y="573"/>
                    <a:pt x="425" y="573"/>
                  </a:cubicBezTo>
                  <a:cubicBezTo>
                    <a:pt x="424" y="575"/>
                    <a:pt x="426" y="577"/>
                    <a:pt x="424" y="579"/>
                  </a:cubicBezTo>
                  <a:cubicBezTo>
                    <a:pt x="422" y="576"/>
                    <a:pt x="423" y="573"/>
                    <a:pt x="421" y="573"/>
                  </a:cubicBezTo>
                  <a:cubicBezTo>
                    <a:pt x="422" y="571"/>
                    <a:pt x="423" y="572"/>
                    <a:pt x="425" y="572"/>
                  </a:cubicBezTo>
                  <a:cubicBezTo>
                    <a:pt x="425" y="571"/>
                    <a:pt x="425" y="570"/>
                    <a:pt x="425" y="568"/>
                  </a:cubicBezTo>
                  <a:cubicBezTo>
                    <a:pt x="422" y="568"/>
                    <a:pt x="422" y="569"/>
                    <a:pt x="420" y="570"/>
                  </a:cubicBezTo>
                  <a:cubicBezTo>
                    <a:pt x="420" y="567"/>
                    <a:pt x="417" y="571"/>
                    <a:pt x="417" y="568"/>
                  </a:cubicBezTo>
                  <a:cubicBezTo>
                    <a:pt x="418" y="568"/>
                    <a:pt x="420" y="569"/>
                    <a:pt x="419" y="567"/>
                  </a:cubicBezTo>
                  <a:cubicBezTo>
                    <a:pt x="402" y="567"/>
                    <a:pt x="393" y="575"/>
                    <a:pt x="384" y="583"/>
                  </a:cubicBezTo>
                  <a:cubicBezTo>
                    <a:pt x="385" y="585"/>
                    <a:pt x="386" y="585"/>
                    <a:pt x="384" y="587"/>
                  </a:cubicBezTo>
                  <a:cubicBezTo>
                    <a:pt x="383" y="587"/>
                    <a:pt x="384" y="585"/>
                    <a:pt x="383" y="585"/>
                  </a:cubicBezTo>
                  <a:cubicBezTo>
                    <a:pt x="381" y="588"/>
                    <a:pt x="379" y="587"/>
                    <a:pt x="376" y="589"/>
                  </a:cubicBezTo>
                  <a:cubicBezTo>
                    <a:pt x="375" y="590"/>
                    <a:pt x="378" y="591"/>
                    <a:pt x="375" y="592"/>
                  </a:cubicBezTo>
                  <a:cubicBezTo>
                    <a:pt x="374" y="592"/>
                    <a:pt x="374" y="592"/>
                    <a:pt x="373" y="591"/>
                  </a:cubicBezTo>
                  <a:cubicBezTo>
                    <a:pt x="375" y="591"/>
                    <a:pt x="375" y="590"/>
                    <a:pt x="375" y="589"/>
                  </a:cubicBezTo>
                  <a:cubicBezTo>
                    <a:pt x="372" y="591"/>
                    <a:pt x="367" y="591"/>
                    <a:pt x="365" y="593"/>
                  </a:cubicBezTo>
                  <a:cubicBezTo>
                    <a:pt x="367" y="596"/>
                    <a:pt x="365" y="600"/>
                    <a:pt x="363" y="599"/>
                  </a:cubicBezTo>
                  <a:cubicBezTo>
                    <a:pt x="363" y="596"/>
                    <a:pt x="362" y="597"/>
                    <a:pt x="363" y="595"/>
                  </a:cubicBezTo>
                  <a:cubicBezTo>
                    <a:pt x="354" y="590"/>
                    <a:pt x="347" y="598"/>
                    <a:pt x="340" y="595"/>
                  </a:cubicBezTo>
                  <a:cubicBezTo>
                    <a:pt x="336" y="596"/>
                    <a:pt x="335" y="601"/>
                    <a:pt x="333" y="604"/>
                  </a:cubicBezTo>
                  <a:cubicBezTo>
                    <a:pt x="331" y="604"/>
                    <a:pt x="328" y="604"/>
                    <a:pt x="326" y="606"/>
                  </a:cubicBezTo>
                  <a:cubicBezTo>
                    <a:pt x="324" y="613"/>
                    <a:pt x="333" y="617"/>
                    <a:pt x="340" y="614"/>
                  </a:cubicBezTo>
                  <a:cubicBezTo>
                    <a:pt x="341" y="607"/>
                    <a:pt x="353" y="608"/>
                    <a:pt x="357" y="612"/>
                  </a:cubicBezTo>
                  <a:cubicBezTo>
                    <a:pt x="358" y="610"/>
                    <a:pt x="360" y="610"/>
                    <a:pt x="362" y="611"/>
                  </a:cubicBezTo>
                  <a:cubicBezTo>
                    <a:pt x="362" y="609"/>
                    <a:pt x="361" y="607"/>
                    <a:pt x="363" y="607"/>
                  </a:cubicBezTo>
                  <a:cubicBezTo>
                    <a:pt x="364" y="610"/>
                    <a:pt x="366" y="611"/>
                    <a:pt x="370" y="612"/>
                  </a:cubicBezTo>
                  <a:cubicBezTo>
                    <a:pt x="369" y="609"/>
                    <a:pt x="368" y="608"/>
                    <a:pt x="367" y="606"/>
                  </a:cubicBezTo>
                  <a:cubicBezTo>
                    <a:pt x="366" y="606"/>
                    <a:pt x="363" y="607"/>
                    <a:pt x="363" y="605"/>
                  </a:cubicBezTo>
                  <a:cubicBezTo>
                    <a:pt x="366" y="605"/>
                    <a:pt x="370" y="603"/>
                    <a:pt x="372" y="600"/>
                  </a:cubicBezTo>
                  <a:cubicBezTo>
                    <a:pt x="372" y="598"/>
                    <a:pt x="369" y="598"/>
                    <a:pt x="368" y="596"/>
                  </a:cubicBezTo>
                  <a:cubicBezTo>
                    <a:pt x="369" y="595"/>
                    <a:pt x="370" y="595"/>
                    <a:pt x="372" y="595"/>
                  </a:cubicBezTo>
                  <a:cubicBezTo>
                    <a:pt x="373" y="598"/>
                    <a:pt x="372" y="600"/>
                    <a:pt x="374" y="603"/>
                  </a:cubicBezTo>
                  <a:cubicBezTo>
                    <a:pt x="377" y="603"/>
                    <a:pt x="378" y="602"/>
                    <a:pt x="380" y="601"/>
                  </a:cubicBezTo>
                  <a:cubicBezTo>
                    <a:pt x="381" y="601"/>
                    <a:pt x="380" y="603"/>
                    <a:pt x="382" y="603"/>
                  </a:cubicBezTo>
                  <a:cubicBezTo>
                    <a:pt x="381" y="598"/>
                    <a:pt x="384" y="594"/>
                    <a:pt x="381" y="591"/>
                  </a:cubicBezTo>
                  <a:cubicBezTo>
                    <a:pt x="381" y="591"/>
                    <a:pt x="381" y="590"/>
                    <a:pt x="382" y="590"/>
                  </a:cubicBezTo>
                  <a:cubicBezTo>
                    <a:pt x="385" y="591"/>
                    <a:pt x="384" y="596"/>
                    <a:pt x="383" y="597"/>
                  </a:cubicBezTo>
                  <a:cubicBezTo>
                    <a:pt x="383" y="600"/>
                    <a:pt x="387" y="601"/>
                    <a:pt x="390" y="601"/>
                  </a:cubicBezTo>
                  <a:cubicBezTo>
                    <a:pt x="391" y="601"/>
                    <a:pt x="389" y="597"/>
                    <a:pt x="391" y="597"/>
                  </a:cubicBezTo>
                  <a:cubicBezTo>
                    <a:pt x="390" y="599"/>
                    <a:pt x="393" y="600"/>
                    <a:pt x="394" y="600"/>
                  </a:cubicBezTo>
                  <a:cubicBezTo>
                    <a:pt x="394" y="599"/>
                    <a:pt x="396" y="600"/>
                    <a:pt x="396" y="599"/>
                  </a:cubicBezTo>
                  <a:cubicBezTo>
                    <a:pt x="397" y="596"/>
                    <a:pt x="395" y="596"/>
                    <a:pt x="395" y="594"/>
                  </a:cubicBezTo>
                  <a:cubicBezTo>
                    <a:pt x="396" y="594"/>
                    <a:pt x="396" y="596"/>
                    <a:pt x="398" y="596"/>
                  </a:cubicBezTo>
                  <a:cubicBezTo>
                    <a:pt x="398" y="593"/>
                    <a:pt x="402" y="593"/>
                    <a:pt x="404" y="589"/>
                  </a:cubicBezTo>
                  <a:cubicBezTo>
                    <a:pt x="406" y="585"/>
                    <a:pt x="405" y="578"/>
                    <a:pt x="411" y="582"/>
                  </a:cubicBezTo>
                  <a:cubicBezTo>
                    <a:pt x="409" y="585"/>
                    <a:pt x="407" y="587"/>
                    <a:pt x="406" y="591"/>
                  </a:cubicBezTo>
                  <a:cubicBezTo>
                    <a:pt x="410" y="594"/>
                    <a:pt x="418" y="592"/>
                    <a:pt x="421" y="588"/>
                  </a:cubicBezTo>
                  <a:cubicBezTo>
                    <a:pt x="420" y="589"/>
                    <a:pt x="422" y="589"/>
                    <a:pt x="422" y="590"/>
                  </a:cubicBezTo>
                  <a:cubicBezTo>
                    <a:pt x="424" y="590"/>
                    <a:pt x="424" y="591"/>
                    <a:pt x="426" y="591"/>
                  </a:cubicBezTo>
                  <a:cubicBezTo>
                    <a:pt x="427" y="590"/>
                    <a:pt x="425" y="587"/>
                    <a:pt x="427" y="587"/>
                  </a:cubicBezTo>
                  <a:cubicBezTo>
                    <a:pt x="428" y="587"/>
                    <a:pt x="427" y="591"/>
                    <a:pt x="429" y="590"/>
                  </a:cubicBezTo>
                  <a:cubicBezTo>
                    <a:pt x="430" y="584"/>
                    <a:pt x="440" y="586"/>
                    <a:pt x="441" y="581"/>
                  </a:cubicBezTo>
                  <a:cubicBezTo>
                    <a:pt x="443" y="581"/>
                    <a:pt x="445" y="580"/>
                    <a:pt x="446" y="579"/>
                  </a:cubicBezTo>
                  <a:cubicBezTo>
                    <a:pt x="447" y="579"/>
                    <a:pt x="448" y="579"/>
                    <a:pt x="449" y="580"/>
                  </a:cubicBezTo>
                  <a:cubicBezTo>
                    <a:pt x="447" y="584"/>
                    <a:pt x="447" y="586"/>
                    <a:pt x="445" y="589"/>
                  </a:cubicBezTo>
                  <a:cubicBezTo>
                    <a:pt x="446" y="589"/>
                    <a:pt x="448" y="589"/>
                    <a:pt x="449" y="590"/>
                  </a:cubicBezTo>
                  <a:cubicBezTo>
                    <a:pt x="450" y="586"/>
                    <a:pt x="452" y="585"/>
                    <a:pt x="452" y="581"/>
                  </a:cubicBezTo>
                  <a:cubicBezTo>
                    <a:pt x="453" y="581"/>
                    <a:pt x="453" y="583"/>
                    <a:pt x="454" y="582"/>
                  </a:cubicBezTo>
                  <a:cubicBezTo>
                    <a:pt x="454" y="581"/>
                    <a:pt x="455" y="580"/>
                    <a:pt x="456" y="579"/>
                  </a:cubicBezTo>
                  <a:cubicBezTo>
                    <a:pt x="459" y="580"/>
                    <a:pt x="461" y="577"/>
                    <a:pt x="464" y="580"/>
                  </a:cubicBezTo>
                  <a:cubicBezTo>
                    <a:pt x="464" y="578"/>
                    <a:pt x="466" y="579"/>
                    <a:pt x="467" y="576"/>
                  </a:cubicBezTo>
                  <a:cubicBezTo>
                    <a:pt x="468" y="576"/>
                    <a:pt x="468" y="578"/>
                    <a:pt x="470" y="578"/>
                  </a:cubicBezTo>
                  <a:cubicBezTo>
                    <a:pt x="472" y="578"/>
                    <a:pt x="471" y="575"/>
                    <a:pt x="472" y="574"/>
                  </a:cubicBezTo>
                  <a:cubicBezTo>
                    <a:pt x="473" y="575"/>
                    <a:pt x="473" y="578"/>
                    <a:pt x="475" y="577"/>
                  </a:cubicBezTo>
                  <a:cubicBezTo>
                    <a:pt x="475" y="575"/>
                    <a:pt x="475" y="577"/>
                    <a:pt x="476" y="577"/>
                  </a:cubicBezTo>
                  <a:cubicBezTo>
                    <a:pt x="476" y="571"/>
                    <a:pt x="483" y="572"/>
                    <a:pt x="484" y="567"/>
                  </a:cubicBezTo>
                  <a:cubicBezTo>
                    <a:pt x="481" y="567"/>
                    <a:pt x="482" y="569"/>
                    <a:pt x="480" y="569"/>
                  </a:cubicBezTo>
                  <a:cubicBezTo>
                    <a:pt x="480" y="567"/>
                    <a:pt x="483" y="568"/>
                    <a:pt x="482" y="565"/>
                  </a:cubicBezTo>
                  <a:cubicBezTo>
                    <a:pt x="480" y="564"/>
                    <a:pt x="478" y="565"/>
                    <a:pt x="476" y="563"/>
                  </a:cubicBezTo>
                  <a:cubicBezTo>
                    <a:pt x="478" y="562"/>
                    <a:pt x="478" y="560"/>
                    <a:pt x="480" y="559"/>
                  </a:cubicBezTo>
                  <a:cubicBezTo>
                    <a:pt x="482" y="559"/>
                    <a:pt x="482" y="561"/>
                    <a:pt x="484" y="560"/>
                  </a:cubicBezTo>
                  <a:cubicBezTo>
                    <a:pt x="486" y="558"/>
                    <a:pt x="489" y="559"/>
                    <a:pt x="491" y="559"/>
                  </a:cubicBezTo>
                  <a:cubicBezTo>
                    <a:pt x="492" y="558"/>
                    <a:pt x="491" y="556"/>
                    <a:pt x="491" y="554"/>
                  </a:cubicBezTo>
                  <a:cubicBezTo>
                    <a:pt x="490" y="554"/>
                    <a:pt x="489" y="555"/>
                    <a:pt x="489" y="554"/>
                  </a:cubicBezTo>
                  <a:cubicBezTo>
                    <a:pt x="489" y="553"/>
                    <a:pt x="492" y="553"/>
                    <a:pt x="493" y="552"/>
                  </a:cubicBezTo>
                  <a:cubicBezTo>
                    <a:pt x="492" y="553"/>
                    <a:pt x="494" y="553"/>
                    <a:pt x="494" y="554"/>
                  </a:cubicBezTo>
                  <a:cubicBezTo>
                    <a:pt x="497" y="554"/>
                    <a:pt x="496" y="554"/>
                    <a:pt x="499" y="554"/>
                  </a:cubicBezTo>
                  <a:cubicBezTo>
                    <a:pt x="500" y="552"/>
                    <a:pt x="498" y="552"/>
                    <a:pt x="498" y="550"/>
                  </a:cubicBezTo>
                  <a:cubicBezTo>
                    <a:pt x="499" y="549"/>
                    <a:pt x="499" y="550"/>
                    <a:pt x="501" y="549"/>
                  </a:cubicBezTo>
                  <a:cubicBezTo>
                    <a:pt x="501" y="547"/>
                    <a:pt x="499" y="546"/>
                    <a:pt x="501" y="545"/>
                  </a:cubicBezTo>
                  <a:cubicBezTo>
                    <a:pt x="502" y="547"/>
                    <a:pt x="503" y="549"/>
                    <a:pt x="506" y="550"/>
                  </a:cubicBezTo>
                  <a:cubicBezTo>
                    <a:pt x="507" y="547"/>
                    <a:pt x="510" y="545"/>
                    <a:pt x="512" y="543"/>
                  </a:cubicBezTo>
                  <a:cubicBezTo>
                    <a:pt x="512" y="545"/>
                    <a:pt x="512" y="546"/>
                    <a:pt x="514" y="545"/>
                  </a:cubicBezTo>
                  <a:cubicBezTo>
                    <a:pt x="514" y="544"/>
                    <a:pt x="515" y="542"/>
                    <a:pt x="516" y="541"/>
                  </a:cubicBezTo>
                  <a:cubicBezTo>
                    <a:pt x="516" y="542"/>
                    <a:pt x="518" y="542"/>
                    <a:pt x="520" y="543"/>
                  </a:cubicBezTo>
                  <a:cubicBezTo>
                    <a:pt x="520" y="539"/>
                    <a:pt x="522" y="538"/>
                    <a:pt x="524" y="537"/>
                  </a:cubicBezTo>
                  <a:cubicBezTo>
                    <a:pt x="525" y="535"/>
                    <a:pt x="524" y="534"/>
                    <a:pt x="523" y="533"/>
                  </a:cubicBezTo>
                  <a:cubicBezTo>
                    <a:pt x="526" y="533"/>
                    <a:pt x="525" y="531"/>
                    <a:pt x="525" y="529"/>
                  </a:cubicBezTo>
                  <a:cubicBezTo>
                    <a:pt x="524" y="529"/>
                    <a:pt x="522" y="531"/>
                    <a:pt x="522" y="529"/>
                  </a:cubicBezTo>
                  <a:cubicBezTo>
                    <a:pt x="525" y="528"/>
                    <a:pt x="526" y="526"/>
                    <a:pt x="529" y="525"/>
                  </a:cubicBezTo>
                  <a:cubicBezTo>
                    <a:pt x="529" y="527"/>
                    <a:pt x="530" y="527"/>
                    <a:pt x="532" y="527"/>
                  </a:cubicBezTo>
                  <a:cubicBezTo>
                    <a:pt x="532" y="524"/>
                    <a:pt x="531" y="525"/>
                    <a:pt x="532" y="522"/>
                  </a:cubicBezTo>
                  <a:cubicBezTo>
                    <a:pt x="534" y="524"/>
                    <a:pt x="536" y="522"/>
                    <a:pt x="538" y="523"/>
                  </a:cubicBezTo>
                  <a:cubicBezTo>
                    <a:pt x="538" y="521"/>
                    <a:pt x="538" y="518"/>
                    <a:pt x="541" y="519"/>
                  </a:cubicBezTo>
                  <a:cubicBezTo>
                    <a:pt x="542" y="517"/>
                    <a:pt x="540" y="517"/>
                    <a:pt x="541" y="514"/>
                  </a:cubicBezTo>
                  <a:cubicBezTo>
                    <a:pt x="543" y="516"/>
                    <a:pt x="544" y="517"/>
                    <a:pt x="546" y="518"/>
                  </a:cubicBezTo>
                  <a:cubicBezTo>
                    <a:pt x="547" y="515"/>
                    <a:pt x="549" y="512"/>
                    <a:pt x="553" y="512"/>
                  </a:cubicBezTo>
                  <a:cubicBezTo>
                    <a:pt x="552" y="510"/>
                    <a:pt x="553" y="509"/>
                    <a:pt x="554" y="507"/>
                  </a:cubicBezTo>
                  <a:cubicBezTo>
                    <a:pt x="556" y="508"/>
                    <a:pt x="559" y="510"/>
                    <a:pt x="560" y="507"/>
                  </a:cubicBezTo>
                  <a:cubicBezTo>
                    <a:pt x="561" y="507"/>
                    <a:pt x="561" y="508"/>
                    <a:pt x="562" y="509"/>
                  </a:cubicBezTo>
                  <a:cubicBezTo>
                    <a:pt x="563" y="508"/>
                    <a:pt x="563" y="506"/>
                    <a:pt x="564" y="505"/>
                  </a:cubicBezTo>
                  <a:cubicBezTo>
                    <a:pt x="565" y="508"/>
                    <a:pt x="565" y="504"/>
                    <a:pt x="566" y="504"/>
                  </a:cubicBezTo>
                  <a:cubicBezTo>
                    <a:pt x="565" y="505"/>
                    <a:pt x="566" y="506"/>
                    <a:pt x="568" y="506"/>
                  </a:cubicBezTo>
                  <a:cubicBezTo>
                    <a:pt x="570" y="504"/>
                    <a:pt x="570" y="502"/>
                    <a:pt x="572" y="499"/>
                  </a:cubicBezTo>
                  <a:cubicBezTo>
                    <a:pt x="573" y="498"/>
                    <a:pt x="572" y="497"/>
                    <a:pt x="571" y="496"/>
                  </a:cubicBezTo>
                  <a:cubicBezTo>
                    <a:pt x="573" y="497"/>
                    <a:pt x="575" y="496"/>
                    <a:pt x="575" y="495"/>
                  </a:cubicBezTo>
                  <a:cubicBezTo>
                    <a:pt x="575" y="493"/>
                    <a:pt x="573" y="493"/>
                    <a:pt x="574" y="491"/>
                  </a:cubicBezTo>
                  <a:cubicBezTo>
                    <a:pt x="578" y="492"/>
                    <a:pt x="577" y="488"/>
                    <a:pt x="578" y="487"/>
                  </a:cubicBezTo>
                  <a:cubicBezTo>
                    <a:pt x="583" y="488"/>
                    <a:pt x="588" y="483"/>
                    <a:pt x="589" y="479"/>
                  </a:cubicBezTo>
                  <a:cubicBezTo>
                    <a:pt x="589" y="479"/>
                    <a:pt x="590" y="479"/>
                    <a:pt x="591" y="479"/>
                  </a:cubicBezTo>
                  <a:cubicBezTo>
                    <a:pt x="590" y="472"/>
                    <a:pt x="584" y="474"/>
                    <a:pt x="583" y="468"/>
                  </a:cubicBezTo>
                  <a:cubicBezTo>
                    <a:pt x="578" y="470"/>
                    <a:pt x="575" y="466"/>
                    <a:pt x="573" y="470"/>
                  </a:cubicBezTo>
                  <a:cubicBezTo>
                    <a:pt x="572" y="465"/>
                    <a:pt x="575" y="464"/>
                    <a:pt x="575" y="460"/>
                  </a:cubicBezTo>
                  <a:cubicBezTo>
                    <a:pt x="579" y="460"/>
                    <a:pt x="577" y="455"/>
                    <a:pt x="583" y="456"/>
                  </a:cubicBezTo>
                  <a:cubicBezTo>
                    <a:pt x="583" y="454"/>
                    <a:pt x="583" y="453"/>
                    <a:pt x="583" y="451"/>
                  </a:cubicBezTo>
                  <a:cubicBezTo>
                    <a:pt x="584" y="451"/>
                    <a:pt x="585" y="451"/>
                    <a:pt x="586" y="451"/>
                  </a:cubicBezTo>
                  <a:cubicBezTo>
                    <a:pt x="587" y="450"/>
                    <a:pt x="586" y="448"/>
                    <a:pt x="588" y="448"/>
                  </a:cubicBezTo>
                  <a:cubicBezTo>
                    <a:pt x="593" y="451"/>
                    <a:pt x="597" y="446"/>
                    <a:pt x="598" y="441"/>
                  </a:cubicBezTo>
                  <a:cubicBezTo>
                    <a:pt x="597" y="441"/>
                    <a:pt x="597" y="440"/>
                    <a:pt x="596" y="440"/>
                  </a:cubicBezTo>
                  <a:cubicBezTo>
                    <a:pt x="604" y="443"/>
                    <a:pt x="608" y="430"/>
                    <a:pt x="603" y="427"/>
                  </a:cubicBezTo>
                  <a:cubicBezTo>
                    <a:pt x="604" y="427"/>
                    <a:pt x="604" y="428"/>
                    <a:pt x="606" y="427"/>
                  </a:cubicBezTo>
                  <a:cubicBezTo>
                    <a:pt x="608" y="425"/>
                    <a:pt x="610" y="423"/>
                    <a:pt x="613" y="421"/>
                  </a:cubicBezTo>
                  <a:cubicBezTo>
                    <a:pt x="613" y="419"/>
                    <a:pt x="610" y="420"/>
                    <a:pt x="611" y="417"/>
                  </a:cubicBezTo>
                  <a:cubicBezTo>
                    <a:pt x="615" y="415"/>
                    <a:pt x="616" y="407"/>
                    <a:pt x="623" y="409"/>
                  </a:cubicBezTo>
                  <a:cubicBezTo>
                    <a:pt x="623" y="406"/>
                    <a:pt x="622" y="405"/>
                    <a:pt x="621" y="403"/>
                  </a:cubicBezTo>
                  <a:cubicBezTo>
                    <a:pt x="624" y="400"/>
                    <a:pt x="627" y="397"/>
                    <a:pt x="633" y="397"/>
                  </a:cubicBezTo>
                  <a:cubicBezTo>
                    <a:pt x="635" y="392"/>
                    <a:pt x="642" y="386"/>
                    <a:pt x="646" y="389"/>
                  </a:cubicBezTo>
                  <a:cubicBezTo>
                    <a:pt x="649" y="389"/>
                    <a:pt x="653" y="388"/>
                    <a:pt x="655" y="390"/>
                  </a:cubicBezTo>
                  <a:cubicBezTo>
                    <a:pt x="653" y="389"/>
                    <a:pt x="653" y="391"/>
                    <a:pt x="652" y="392"/>
                  </a:cubicBezTo>
                  <a:cubicBezTo>
                    <a:pt x="654" y="395"/>
                    <a:pt x="657" y="396"/>
                    <a:pt x="659" y="399"/>
                  </a:cubicBezTo>
                  <a:cubicBezTo>
                    <a:pt x="655" y="400"/>
                    <a:pt x="649" y="402"/>
                    <a:pt x="647" y="396"/>
                  </a:cubicBezTo>
                  <a:cubicBezTo>
                    <a:pt x="640" y="400"/>
                    <a:pt x="635" y="406"/>
                    <a:pt x="627" y="408"/>
                  </a:cubicBezTo>
                  <a:cubicBezTo>
                    <a:pt x="634" y="422"/>
                    <a:pt x="620" y="432"/>
                    <a:pt x="617" y="444"/>
                  </a:cubicBezTo>
                  <a:cubicBezTo>
                    <a:pt x="619" y="448"/>
                    <a:pt x="623" y="450"/>
                    <a:pt x="627" y="451"/>
                  </a:cubicBezTo>
                  <a:cubicBezTo>
                    <a:pt x="628" y="450"/>
                    <a:pt x="626" y="450"/>
                    <a:pt x="626" y="449"/>
                  </a:cubicBezTo>
                  <a:cubicBezTo>
                    <a:pt x="629" y="448"/>
                    <a:pt x="633" y="445"/>
                    <a:pt x="634" y="444"/>
                  </a:cubicBezTo>
                  <a:cubicBezTo>
                    <a:pt x="632" y="449"/>
                    <a:pt x="627" y="451"/>
                    <a:pt x="625" y="455"/>
                  </a:cubicBezTo>
                  <a:cubicBezTo>
                    <a:pt x="619" y="454"/>
                    <a:pt x="615" y="459"/>
                    <a:pt x="615" y="464"/>
                  </a:cubicBezTo>
                  <a:cubicBezTo>
                    <a:pt x="617" y="465"/>
                    <a:pt x="618" y="467"/>
                    <a:pt x="621" y="468"/>
                  </a:cubicBezTo>
                  <a:cubicBezTo>
                    <a:pt x="622" y="468"/>
                    <a:pt x="623" y="468"/>
                    <a:pt x="624" y="468"/>
                  </a:cubicBezTo>
                  <a:cubicBezTo>
                    <a:pt x="624" y="466"/>
                    <a:pt x="626" y="467"/>
                    <a:pt x="627" y="465"/>
                  </a:cubicBezTo>
                  <a:cubicBezTo>
                    <a:pt x="628" y="466"/>
                    <a:pt x="630" y="466"/>
                    <a:pt x="632" y="466"/>
                  </a:cubicBezTo>
                  <a:cubicBezTo>
                    <a:pt x="633" y="466"/>
                    <a:pt x="633" y="464"/>
                    <a:pt x="634" y="464"/>
                  </a:cubicBezTo>
                  <a:cubicBezTo>
                    <a:pt x="633" y="465"/>
                    <a:pt x="633" y="466"/>
                    <a:pt x="636" y="467"/>
                  </a:cubicBezTo>
                  <a:cubicBezTo>
                    <a:pt x="638" y="464"/>
                    <a:pt x="638" y="458"/>
                    <a:pt x="643" y="458"/>
                  </a:cubicBezTo>
                  <a:cubicBezTo>
                    <a:pt x="643" y="458"/>
                    <a:pt x="643" y="456"/>
                    <a:pt x="644" y="456"/>
                  </a:cubicBezTo>
                  <a:cubicBezTo>
                    <a:pt x="649" y="458"/>
                    <a:pt x="656" y="451"/>
                    <a:pt x="655" y="444"/>
                  </a:cubicBezTo>
                  <a:cubicBezTo>
                    <a:pt x="657" y="445"/>
                    <a:pt x="657" y="449"/>
                    <a:pt x="660" y="449"/>
                  </a:cubicBezTo>
                  <a:cubicBezTo>
                    <a:pt x="660" y="445"/>
                    <a:pt x="658" y="442"/>
                    <a:pt x="660" y="440"/>
                  </a:cubicBezTo>
                  <a:cubicBezTo>
                    <a:pt x="661" y="442"/>
                    <a:pt x="660" y="446"/>
                    <a:pt x="663" y="446"/>
                  </a:cubicBezTo>
                  <a:cubicBezTo>
                    <a:pt x="662" y="440"/>
                    <a:pt x="662" y="438"/>
                    <a:pt x="666" y="436"/>
                  </a:cubicBezTo>
                  <a:cubicBezTo>
                    <a:pt x="666" y="438"/>
                    <a:pt x="667" y="439"/>
                    <a:pt x="667" y="440"/>
                  </a:cubicBezTo>
                  <a:cubicBezTo>
                    <a:pt x="670" y="440"/>
                    <a:pt x="668" y="436"/>
                    <a:pt x="670" y="436"/>
                  </a:cubicBezTo>
                  <a:cubicBezTo>
                    <a:pt x="673" y="439"/>
                    <a:pt x="677" y="436"/>
                    <a:pt x="680" y="439"/>
                  </a:cubicBezTo>
                  <a:cubicBezTo>
                    <a:pt x="682" y="437"/>
                    <a:pt x="682" y="436"/>
                    <a:pt x="684" y="438"/>
                  </a:cubicBezTo>
                  <a:cubicBezTo>
                    <a:pt x="684" y="435"/>
                    <a:pt x="685" y="434"/>
                    <a:pt x="685" y="431"/>
                  </a:cubicBezTo>
                  <a:cubicBezTo>
                    <a:pt x="688" y="433"/>
                    <a:pt x="690" y="429"/>
                    <a:pt x="691" y="427"/>
                  </a:cubicBezTo>
                  <a:cubicBezTo>
                    <a:pt x="690" y="426"/>
                    <a:pt x="688" y="426"/>
                    <a:pt x="687" y="425"/>
                  </a:cubicBezTo>
                  <a:cubicBezTo>
                    <a:pt x="689" y="423"/>
                    <a:pt x="690" y="421"/>
                    <a:pt x="693" y="420"/>
                  </a:cubicBezTo>
                  <a:cubicBezTo>
                    <a:pt x="693" y="416"/>
                    <a:pt x="691" y="415"/>
                    <a:pt x="690" y="412"/>
                  </a:cubicBezTo>
                  <a:cubicBezTo>
                    <a:pt x="688" y="412"/>
                    <a:pt x="687" y="417"/>
                    <a:pt x="686" y="416"/>
                  </a:cubicBezTo>
                  <a:cubicBezTo>
                    <a:pt x="689" y="413"/>
                    <a:pt x="686" y="410"/>
                    <a:pt x="687" y="406"/>
                  </a:cubicBezTo>
                  <a:cubicBezTo>
                    <a:pt x="685" y="405"/>
                    <a:pt x="685" y="409"/>
                    <a:pt x="685" y="408"/>
                  </a:cubicBezTo>
                  <a:cubicBezTo>
                    <a:pt x="685" y="403"/>
                    <a:pt x="687" y="400"/>
                    <a:pt x="688" y="396"/>
                  </a:cubicBezTo>
                  <a:cubicBezTo>
                    <a:pt x="688" y="400"/>
                    <a:pt x="691" y="396"/>
                    <a:pt x="691" y="397"/>
                  </a:cubicBezTo>
                  <a:cubicBezTo>
                    <a:pt x="689" y="399"/>
                    <a:pt x="688" y="402"/>
                    <a:pt x="687" y="405"/>
                  </a:cubicBezTo>
                  <a:cubicBezTo>
                    <a:pt x="689" y="406"/>
                    <a:pt x="690" y="406"/>
                    <a:pt x="692" y="407"/>
                  </a:cubicBezTo>
                  <a:cubicBezTo>
                    <a:pt x="692" y="404"/>
                    <a:pt x="693" y="405"/>
                    <a:pt x="696" y="405"/>
                  </a:cubicBezTo>
                  <a:cubicBezTo>
                    <a:pt x="697" y="404"/>
                    <a:pt x="695" y="402"/>
                    <a:pt x="696" y="402"/>
                  </a:cubicBezTo>
                  <a:cubicBezTo>
                    <a:pt x="697" y="403"/>
                    <a:pt x="697" y="404"/>
                    <a:pt x="699" y="404"/>
                  </a:cubicBezTo>
                  <a:cubicBezTo>
                    <a:pt x="699" y="403"/>
                    <a:pt x="698" y="402"/>
                    <a:pt x="699" y="401"/>
                  </a:cubicBezTo>
                  <a:cubicBezTo>
                    <a:pt x="700" y="402"/>
                    <a:pt x="701" y="402"/>
                    <a:pt x="703" y="403"/>
                  </a:cubicBezTo>
                  <a:cubicBezTo>
                    <a:pt x="704" y="399"/>
                    <a:pt x="707" y="401"/>
                    <a:pt x="708" y="397"/>
                  </a:cubicBezTo>
                  <a:cubicBezTo>
                    <a:pt x="707" y="399"/>
                    <a:pt x="708" y="399"/>
                    <a:pt x="709" y="400"/>
                  </a:cubicBezTo>
                  <a:cubicBezTo>
                    <a:pt x="712" y="400"/>
                    <a:pt x="712" y="396"/>
                    <a:pt x="715" y="395"/>
                  </a:cubicBezTo>
                  <a:cubicBezTo>
                    <a:pt x="714" y="397"/>
                    <a:pt x="713" y="398"/>
                    <a:pt x="713" y="399"/>
                  </a:cubicBezTo>
                  <a:cubicBezTo>
                    <a:pt x="714" y="401"/>
                    <a:pt x="716" y="404"/>
                    <a:pt x="718" y="405"/>
                  </a:cubicBezTo>
                  <a:cubicBezTo>
                    <a:pt x="717" y="405"/>
                    <a:pt x="716" y="406"/>
                    <a:pt x="715" y="406"/>
                  </a:cubicBezTo>
                  <a:cubicBezTo>
                    <a:pt x="716" y="412"/>
                    <a:pt x="722" y="408"/>
                    <a:pt x="725" y="407"/>
                  </a:cubicBezTo>
                  <a:cubicBezTo>
                    <a:pt x="725" y="409"/>
                    <a:pt x="721" y="409"/>
                    <a:pt x="723" y="411"/>
                  </a:cubicBezTo>
                  <a:cubicBezTo>
                    <a:pt x="726" y="411"/>
                    <a:pt x="727" y="409"/>
                    <a:pt x="729" y="411"/>
                  </a:cubicBezTo>
                  <a:cubicBezTo>
                    <a:pt x="725" y="413"/>
                    <a:pt x="722" y="417"/>
                    <a:pt x="717" y="415"/>
                  </a:cubicBezTo>
                  <a:cubicBezTo>
                    <a:pt x="716" y="417"/>
                    <a:pt x="715" y="418"/>
                    <a:pt x="715" y="421"/>
                  </a:cubicBezTo>
                  <a:cubicBezTo>
                    <a:pt x="714" y="422"/>
                    <a:pt x="717" y="421"/>
                    <a:pt x="717" y="423"/>
                  </a:cubicBezTo>
                  <a:cubicBezTo>
                    <a:pt x="716" y="423"/>
                    <a:pt x="715" y="424"/>
                    <a:pt x="716" y="425"/>
                  </a:cubicBezTo>
                  <a:cubicBezTo>
                    <a:pt x="716" y="425"/>
                    <a:pt x="716" y="425"/>
                    <a:pt x="717" y="426"/>
                  </a:cubicBezTo>
                  <a:cubicBezTo>
                    <a:pt x="721" y="424"/>
                    <a:pt x="723" y="421"/>
                    <a:pt x="727" y="420"/>
                  </a:cubicBezTo>
                  <a:cubicBezTo>
                    <a:pt x="728" y="418"/>
                    <a:pt x="727" y="418"/>
                    <a:pt x="727" y="416"/>
                  </a:cubicBezTo>
                  <a:cubicBezTo>
                    <a:pt x="729" y="416"/>
                    <a:pt x="728" y="415"/>
                    <a:pt x="730" y="415"/>
                  </a:cubicBezTo>
                  <a:cubicBezTo>
                    <a:pt x="728" y="416"/>
                    <a:pt x="729" y="416"/>
                    <a:pt x="730" y="417"/>
                  </a:cubicBezTo>
                  <a:cubicBezTo>
                    <a:pt x="736" y="414"/>
                    <a:pt x="737" y="420"/>
                    <a:pt x="742" y="420"/>
                  </a:cubicBezTo>
                  <a:cubicBezTo>
                    <a:pt x="745" y="418"/>
                    <a:pt x="749" y="416"/>
                    <a:pt x="750" y="411"/>
                  </a:cubicBezTo>
                  <a:cubicBezTo>
                    <a:pt x="751" y="415"/>
                    <a:pt x="749" y="417"/>
                    <a:pt x="748" y="421"/>
                  </a:cubicBezTo>
                  <a:cubicBezTo>
                    <a:pt x="750" y="422"/>
                    <a:pt x="751" y="422"/>
                    <a:pt x="754" y="423"/>
                  </a:cubicBezTo>
                  <a:cubicBezTo>
                    <a:pt x="753" y="423"/>
                    <a:pt x="753" y="424"/>
                    <a:pt x="754" y="425"/>
                  </a:cubicBezTo>
                  <a:cubicBezTo>
                    <a:pt x="756" y="426"/>
                    <a:pt x="759" y="426"/>
                    <a:pt x="762" y="425"/>
                  </a:cubicBezTo>
                  <a:cubicBezTo>
                    <a:pt x="760" y="427"/>
                    <a:pt x="765" y="427"/>
                    <a:pt x="766" y="429"/>
                  </a:cubicBezTo>
                  <a:cubicBezTo>
                    <a:pt x="765" y="430"/>
                    <a:pt x="762" y="428"/>
                    <a:pt x="762" y="431"/>
                  </a:cubicBezTo>
                  <a:cubicBezTo>
                    <a:pt x="765" y="430"/>
                    <a:pt x="767" y="431"/>
                    <a:pt x="770" y="432"/>
                  </a:cubicBezTo>
                  <a:cubicBezTo>
                    <a:pt x="779" y="428"/>
                    <a:pt x="790" y="425"/>
                    <a:pt x="800" y="426"/>
                  </a:cubicBezTo>
                  <a:cubicBezTo>
                    <a:pt x="809" y="426"/>
                    <a:pt x="814" y="431"/>
                    <a:pt x="818" y="425"/>
                  </a:cubicBezTo>
                  <a:cubicBezTo>
                    <a:pt x="818" y="422"/>
                    <a:pt x="815" y="423"/>
                    <a:pt x="816" y="421"/>
                  </a:cubicBezTo>
                  <a:cubicBezTo>
                    <a:pt x="817" y="422"/>
                    <a:pt x="819" y="424"/>
                    <a:pt x="819" y="427"/>
                  </a:cubicBezTo>
                  <a:cubicBezTo>
                    <a:pt x="817" y="427"/>
                    <a:pt x="816" y="428"/>
                    <a:pt x="815" y="430"/>
                  </a:cubicBezTo>
                  <a:cubicBezTo>
                    <a:pt x="818" y="431"/>
                    <a:pt x="823" y="434"/>
                    <a:pt x="828" y="435"/>
                  </a:cubicBezTo>
                  <a:cubicBezTo>
                    <a:pt x="837" y="437"/>
                    <a:pt x="843" y="432"/>
                    <a:pt x="848" y="428"/>
                  </a:cubicBezTo>
                  <a:cubicBezTo>
                    <a:pt x="848" y="425"/>
                    <a:pt x="849" y="424"/>
                    <a:pt x="850" y="423"/>
                  </a:cubicBezTo>
                  <a:cubicBezTo>
                    <a:pt x="849" y="427"/>
                    <a:pt x="852" y="429"/>
                    <a:pt x="853" y="432"/>
                  </a:cubicBezTo>
                  <a:cubicBezTo>
                    <a:pt x="852" y="435"/>
                    <a:pt x="851" y="437"/>
                    <a:pt x="848" y="438"/>
                  </a:cubicBezTo>
                  <a:cubicBezTo>
                    <a:pt x="850" y="442"/>
                    <a:pt x="856" y="443"/>
                    <a:pt x="861" y="444"/>
                  </a:cubicBezTo>
                  <a:cubicBezTo>
                    <a:pt x="868" y="447"/>
                    <a:pt x="875" y="452"/>
                    <a:pt x="883" y="452"/>
                  </a:cubicBezTo>
                  <a:cubicBezTo>
                    <a:pt x="884" y="455"/>
                    <a:pt x="888" y="456"/>
                    <a:pt x="889" y="458"/>
                  </a:cubicBezTo>
                  <a:cubicBezTo>
                    <a:pt x="890" y="459"/>
                    <a:pt x="890" y="460"/>
                    <a:pt x="890" y="461"/>
                  </a:cubicBezTo>
                  <a:cubicBezTo>
                    <a:pt x="896" y="466"/>
                    <a:pt x="903" y="470"/>
                    <a:pt x="910" y="473"/>
                  </a:cubicBezTo>
                  <a:cubicBezTo>
                    <a:pt x="911" y="473"/>
                    <a:pt x="910" y="472"/>
                    <a:pt x="912" y="472"/>
                  </a:cubicBezTo>
                  <a:cubicBezTo>
                    <a:pt x="914" y="474"/>
                    <a:pt x="917" y="476"/>
                    <a:pt x="920" y="478"/>
                  </a:cubicBezTo>
                  <a:cubicBezTo>
                    <a:pt x="923" y="476"/>
                    <a:pt x="921" y="475"/>
                    <a:pt x="920" y="473"/>
                  </a:cubicBezTo>
                  <a:cubicBezTo>
                    <a:pt x="924" y="475"/>
                    <a:pt x="928" y="471"/>
                    <a:pt x="931" y="470"/>
                  </a:cubicBezTo>
                  <a:cubicBezTo>
                    <a:pt x="931" y="467"/>
                    <a:pt x="929" y="465"/>
                    <a:pt x="928" y="463"/>
                  </a:cubicBezTo>
                  <a:cubicBezTo>
                    <a:pt x="930" y="464"/>
                    <a:pt x="931" y="463"/>
                    <a:pt x="931" y="462"/>
                  </a:cubicBezTo>
                  <a:cubicBezTo>
                    <a:pt x="934" y="463"/>
                    <a:pt x="931" y="466"/>
                    <a:pt x="932" y="468"/>
                  </a:cubicBezTo>
                  <a:cubicBezTo>
                    <a:pt x="935" y="468"/>
                    <a:pt x="936" y="466"/>
                    <a:pt x="939" y="466"/>
                  </a:cubicBezTo>
                  <a:cubicBezTo>
                    <a:pt x="944" y="467"/>
                    <a:pt x="944" y="472"/>
                    <a:pt x="950" y="472"/>
                  </a:cubicBezTo>
                  <a:cubicBezTo>
                    <a:pt x="951" y="469"/>
                    <a:pt x="951" y="467"/>
                    <a:pt x="950" y="464"/>
                  </a:cubicBezTo>
                  <a:cubicBezTo>
                    <a:pt x="950" y="464"/>
                    <a:pt x="950" y="464"/>
                    <a:pt x="950" y="464"/>
                  </a:cubicBezTo>
                  <a:cubicBezTo>
                    <a:pt x="950" y="464"/>
                    <a:pt x="950" y="464"/>
                    <a:pt x="950" y="464"/>
                  </a:cubicBezTo>
                  <a:cubicBezTo>
                    <a:pt x="951" y="468"/>
                    <a:pt x="956" y="472"/>
                    <a:pt x="957" y="474"/>
                  </a:cubicBezTo>
                  <a:cubicBezTo>
                    <a:pt x="958" y="477"/>
                    <a:pt x="960" y="481"/>
                    <a:pt x="961" y="484"/>
                  </a:cubicBezTo>
                  <a:cubicBezTo>
                    <a:pt x="962" y="492"/>
                    <a:pt x="968" y="495"/>
                    <a:pt x="968" y="503"/>
                  </a:cubicBezTo>
                  <a:cubicBezTo>
                    <a:pt x="965" y="506"/>
                    <a:pt x="970" y="510"/>
                    <a:pt x="969" y="513"/>
                  </a:cubicBezTo>
                  <a:cubicBezTo>
                    <a:pt x="971" y="514"/>
                    <a:pt x="971" y="513"/>
                    <a:pt x="973" y="513"/>
                  </a:cubicBezTo>
                  <a:cubicBezTo>
                    <a:pt x="974" y="507"/>
                    <a:pt x="980" y="505"/>
                    <a:pt x="978" y="499"/>
                  </a:cubicBezTo>
                  <a:cubicBezTo>
                    <a:pt x="979" y="499"/>
                    <a:pt x="979" y="500"/>
                    <a:pt x="981" y="500"/>
                  </a:cubicBezTo>
                  <a:cubicBezTo>
                    <a:pt x="981" y="499"/>
                    <a:pt x="982" y="498"/>
                    <a:pt x="983" y="497"/>
                  </a:cubicBezTo>
                  <a:cubicBezTo>
                    <a:pt x="982" y="495"/>
                    <a:pt x="981" y="494"/>
                    <a:pt x="981" y="493"/>
                  </a:cubicBezTo>
                  <a:cubicBezTo>
                    <a:pt x="982" y="493"/>
                    <a:pt x="982" y="493"/>
                    <a:pt x="982" y="493"/>
                  </a:cubicBezTo>
                  <a:cubicBezTo>
                    <a:pt x="979" y="487"/>
                    <a:pt x="971" y="482"/>
                    <a:pt x="969" y="477"/>
                  </a:cubicBezTo>
                  <a:cubicBezTo>
                    <a:pt x="973" y="479"/>
                    <a:pt x="976" y="487"/>
                    <a:pt x="982" y="489"/>
                  </a:cubicBezTo>
                  <a:cubicBezTo>
                    <a:pt x="980" y="481"/>
                    <a:pt x="971" y="475"/>
                    <a:pt x="969" y="468"/>
                  </a:cubicBezTo>
                  <a:cubicBezTo>
                    <a:pt x="967" y="467"/>
                    <a:pt x="967" y="470"/>
                    <a:pt x="966" y="468"/>
                  </a:cubicBezTo>
                  <a:cubicBezTo>
                    <a:pt x="967" y="468"/>
                    <a:pt x="968" y="467"/>
                    <a:pt x="970" y="467"/>
                  </a:cubicBezTo>
                  <a:cubicBezTo>
                    <a:pt x="971" y="474"/>
                    <a:pt x="978" y="474"/>
                    <a:pt x="981" y="480"/>
                  </a:cubicBezTo>
                  <a:cubicBezTo>
                    <a:pt x="984" y="480"/>
                    <a:pt x="986" y="481"/>
                    <a:pt x="987" y="482"/>
                  </a:cubicBezTo>
                  <a:cubicBezTo>
                    <a:pt x="985" y="483"/>
                    <a:pt x="985" y="481"/>
                    <a:pt x="983" y="482"/>
                  </a:cubicBezTo>
                  <a:cubicBezTo>
                    <a:pt x="982" y="486"/>
                    <a:pt x="984" y="488"/>
                    <a:pt x="987" y="489"/>
                  </a:cubicBezTo>
                  <a:cubicBezTo>
                    <a:pt x="987" y="492"/>
                    <a:pt x="989" y="492"/>
                    <a:pt x="989" y="495"/>
                  </a:cubicBezTo>
                  <a:cubicBezTo>
                    <a:pt x="990" y="496"/>
                    <a:pt x="992" y="495"/>
                    <a:pt x="993" y="496"/>
                  </a:cubicBezTo>
                  <a:cubicBezTo>
                    <a:pt x="992" y="497"/>
                    <a:pt x="990" y="497"/>
                    <a:pt x="989" y="497"/>
                  </a:cubicBezTo>
                  <a:cubicBezTo>
                    <a:pt x="989" y="500"/>
                    <a:pt x="991" y="500"/>
                    <a:pt x="989" y="502"/>
                  </a:cubicBezTo>
                  <a:cubicBezTo>
                    <a:pt x="992" y="502"/>
                    <a:pt x="996" y="506"/>
                    <a:pt x="998" y="502"/>
                  </a:cubicBezTo>
                  <a:cubicBezTo>
                    <a:pt x="998" y="503"/>
                    <a:pt x="998" y="503"/>
                    <a:pt x="998" y="504"/>
                  </a:cubicBezTo>
                  <a:cubicBezTo>
                    <a:pt x="1003" y="504"/>
                    <a:pt x="1006" y="508"/>
                    <a:pt x="1008" y="511"/>
                  </a:cubicBezTo>
                  <a:cubicBezTo>
                    <a:pt x="1010" y="511"/>
                    <a:pt x="1011" y="513"/>
                    <a:pt x="1014" y="513"/>
                  </a:cubicBezTo>
                  <a:cubicBezTo>
                    <a:pt x="1014" y="515"/>
                    <a:pt x="1016" y="516"/>
                    <a:pt x="1014" y="517"/>
                  </a:cubicBezTo>
                  <a:cubicBezTo>
                    <a:pt x="1010" y="513"/>
                    <a:pt x="1005" y="510"/>
                    <a:pt x="1001" y="505"/>
                  </a:cubicBezTo>
                  <a:cubicBezTo>
                    <a:pt x="994" y="508"/>
                    <a:pt x="987" y="504"/>
                    <a:pt x="981" y="507"/>
                  </a:cubicBezTo>
                  <a:cubicBezTo>
                    <a:pt x="981" y="509"/>
                    <a:pt x="981" y="510"/>
                    <a:pt x="981" y="511"/>
                  </a:cubicBezTo>
                  <a:cubicBezTo>
                    <a:pt x="985" y="511"/>
                    <a:pt x="986" y="515"/>
                    <a:pt x="986" y="517"/>
                  </a:cubicBezTo>
                  <a:cubicBezTo>
                    <a:pt x="984" y="515"/>
                    <a:pt x="981" y="514"/>
                    <a:pt x="977" y="514"/>
                  </a:cubicBezTo>
                  <a:cubicBezTo>
                    <a:pt x="973" y="518"/>
                    <a:pt x="976" y="525"/>
                    <a:pt x="981" y="527"/>
                  </a:cubicBezTo>
                  <a:cubicBezTo>
                    <a:pt x="980" y="527"/>
                    <a:pt x="979" y="528"/>
                    <a:pt x="979" y="529"/>
                  </a:cubicBezTo>
                  <a:cubicBezTo>
                    <a:pt x="983" y="529"/>
                    <a:pt x="985" y="531"/>
                    <a:pt x="986" y="533"/>
                  </a:cubicBezTo>
                  <a:cubicBezTo>
                    <a:pt x="985" y="533"/>
                    <a:pt x="984" y="532"/>
                    <a:pt x="983" y="532"/>
                  </a:cubicBezTo>
                  <a:cubicBezTo>
                    <a:pt x="981" y="537"/>
                    <a:pt x="984" y="547"/>
                    <a:pt x="990" y="549"/>
                  </a:cubicBezTo>
                  <a:cubicBezTo>
                    <a:pt x="989" y="546"/>
                    <a:pt x="990" y="546"/>
                    <a:pt x="989" y="544"/>
                  </a:cubicBezTo>
                  <a:cubicBezTo>
                    <a:pt x="990" y="545"/>
                    <a:pt x="990" y="546"/>
                    <a:pt x="992" y="545"/>
                  </a:cubicBezTo>
                  <a:cubicBezTo>
                    <a:pt x="993" y="541"/>
                    <a:pt x="991" y="538"/>
                    <a:pt x="993" y="536"/>
                  </a:cubicBezTo>
                  <a:cubicBezTo>
                    <a:pt x="991" y="532"/>
                    <a:pt x="991" y="532"/>
                    <a:pt x="990" y="526"/>
                  </a:cubicBezTo>
                  <a:cubicBezTo>
                    <a:pt x="991" y="527"/>
                    <a:pt x="991" y="526"/>
                    <a:pt x="993" y="526"/>
                  </a:cubicBezTo>
                  <a:cubicBezTo>
                    <a:pt x="993" y="528"/>
                    <a:pt x="993" y="529"/>
                    <a:pt x="994" y="530"/>
                  </a:cubicBezTo>
                  <a:cubicBezTo>
                    <a:pt x="999" y="531"/>
                    <a:pt x="1000" y="526"/>
                    <a:pt x="1005" y="528"/>
                  </a:cubicBezTo>
                  <a:cubicBezTo>
                    <a:pt x="1006" y="527"/>
                    <a:pt x="1005" y="525"/>
                    <a:pt x="1006" y="524"/>
                  </a:cubicBezTo>
                  <a:cubicBezTo>
                    <a:pt x="1014" y="526"/>
                    <a:pt x="1014" y="519"/>
                    <a:pt x="1019" y="518"/>
                  </a:cubicBezTo>
                  <a:cubicBezTo>
                    <a:pt x="1021" y="521"/>
                    <a:pt x="1019" y="520"/>
                    <a:pt x="1020" y="524"/>
                  </a:cubicBezTo>
                  <a:cubicBezTo>
                    <a:pt x="1018" y="522"/>
                    <a:pt x="1018" y="524"/>
                    <a:pt x="1017" y="525"/>
                  </a:cubicBezTo>
                  <a:cubicBezTo>
                    <a:pt x="1014" y="522"/>
                    <a:pt x="1013" y="525"/>
                    <a:pt x="1009" y="525"/>
                  </a:cubicBezTo>
                  <a:cubicBezTo>
                    <a:pt x="1008" y="526"/>
                    <a:pt x="1007" y="528"/>
                    <a:pt x="1007" y="532"/>
                  </a:cubicBezTo>
                  <a:cubicBezTo>
                    <a:pt x="1010" y="532"/>
                    <a:pt x="1011" y="533"/>
                    <a:pt x="1012" y="534"/>
                  </a:cubicBezTo>
                  <a:cubicBezTo>
                    <a:pt x="1014" y="534"/>
                    <a:pt x="1014" y="533"/>
                    <a:pt x="1016" y="533"/>
                  </a:cubicBezTo>
                  <a:cubicBezTo>
                    <a:pt x="1016" y="536"/>
                    <a:pt x="1017" y="539"/>
                    <a:pt x="1020" y="540"/>
                  </a:cubicBezTo>
                  <a:cubicBezTo>
                    <a:pt x="1020" y="539"/>
                    <a:pt x="1021" y="538"/>
                    <a:pt x="1022" y="538"/>
                  </a:cubicBezTo>
                  <a:cubicBezTo>
                    <a:pt x="1023" y="540"/>
                    <a:pt x="1023" y="541"/>
                    <a:pt x="1025" y="543"/>
                  </a:cubicBezTo>
                  <a:cubicBezTo>
                    <a:pt x="1028" y="543"/>
                    <a:pt x="1030" y="542"/>
                    <a:pt x="1031" y="541"/>
                  </a:cubicBezTo>
                  <a:cubicBezTo>
                    <a:pt x="1032" y="538"/>
                    <a:pt x="1029" y="538"/>
                    <a:pt x="1029" y="536"/>
                  </a:cubicBezTo>
                  <a:cubicBezTo>
                    <a:pt x="1031" y="537"/>
                    <a:pt x="1030" y="534"/>
                    <a:pt x="1031" y="534"/>
                  </a:cubicBezTo>
                  <a:cubicBezTo>
                    <a:pt x="1032" y="540"/>
                    <a:pt x="1033" y="546"/>
                    <a:pt x="1029" y="548"/>
                  </a:cubicBezTo>
                  <a:cubicBezTo>
                    <a:pt x="1031" y="550"/>
                    <a:pt x="1032" y="553"/>
                    <a:pt x="1033" y="555"/>
                  </a:cubicBezTo>
                  <a:cubicBezTo>
                    <a:pt x="1036" y="554"/>
                    <a:pt x="1037" y="556"/>
                    <a:pt x="1039" y="556"/>
                  </a:cubicBezTo>
                  <a:cubicBezTo>
                    <a:pt x="1040" y="551"/>
                    <a:pt x="1040" y="549"/>
                    <a:pt x="1041" y="543"/>
                  </a:cubicBezTo>
                  <a:cubicBezTo>
                    <a:pt x="1041" y="545"/>
                    <a:pt x="1041" y="550"/>
                    <a:pt x="1044" y="551"/>
                  </a:cubicBezTo>
                  <a:cubicBezTo>
                    <a:pt x="1040" y="556"/>
                    <a:pt x="1041" y="568"/>
                    <a:pt x="1048" y="568"/>
                  </a:cubicBezTo>
                  <a:cubicBezTo>
                    <a:pt x="1048" y="567"/>
                    <a:pt x="1047" y="564"/>
                    <a:pt x="1048" y="563"/>
                  </a:cubicBezTo>
                  <a:cubicBezTo>
                    <a:pt x="1050" y="567"/>
                    <a:pt x="1050" y="569"/>
                    <a:pt x="1050" y="572"/>
                  </a:cubicBezTo>
                  <a:cubicBezTo>
                    <a:pt x="1053" y="572"/>
                    <a:pt x="1053" y="571"/>
                    <a:pt x="1055" y="571"/>
                  </a:cubicBezTo>
                  <a:cubicBezTo>
                    <a:pt x="1055" y="572"/>
                    <a:pt x="1053" y="572"/>
                    <a:pt x="1054" y="574"/>
                  </a:cubicBezTo>
                  <a:cubicBezTo>
                    <a:pt x="1055" y="575"/>
                    <a:pt x="1057" y="576"/>
                    <a:pt x="1059" y="576"/>
                  </a:cubicBezTo>
                  <a:cubicBezTo>
                    <a:pt x="1059" y="575"/>
                    <a:pt x="1061" y="575"/>
                    <a:pt x="1061" y="574"/>
                  </a:cubicBezTo>
                  <a:cubicBezTo>
                    <a:pt x="1061" y="571"/>
                    <a:pt x="1059" y="571"/>
                    <a:pt x="1059" y="569"/>
                  </a:cubicBezTo>
                  <a:cubicBezTo>
                    <a:pt x="1057" y="570"/>
                    <a:pt x="1058" y="571"/>
                    <a:pt x="1056" y="571"/>
                  </a:cubicBezTo>
                  <a:cubicBezTo>
                    <a:pt x="1058" y="568"/>
                    <a:pt x="1055" y="563"/>
                    <a:pt x="1052" y="561"/>
                  </a:cubicBezTo>
                  <a:cubicBezTo>
                    <a:pt x="1055" y="561"/>
                    <a:pt x="1056" y="565"/>
                    <a:pt x="1060" y="563"/>
                  </a:cubicBezTo>
                  <a:cubicBezTo>
                    <a:pt x="1060" y="565"/>
                    <a:pt x="1062" y="565"/>
                    <a:pt x="1063" y="566"/>
                  </a:cubicBezTo>
                  <a:cubicBezTo>
                    <a:pt x="1063" y="567"/>
                    <a:pt x="1063" y="568"/>
                    <a:pt x="1063" y="569"/>
                  </a:cubicBezTo>
                  <a:cubicBezTo>
                    <a:pt x="1066" y="570"/>
                    <a:pt x="1066" y="574"/>
                    <a:pt x="1067" y="576"/>
                  </a:cubicBezTo>
                  <a:cubicBezTo>
                    <a:pt x="1080" y="579"/>
                    <a:pt x="1080" y="562"/>
                    <a:pt x="1083" y="552"/>
                  </a:cubicBezTo>
                  <a:cubicBezTo>
                    <a:pt x="1080" y="546"/>
                    <a:pt x="1076" y="541"/>
                    <a:pt x="1074" y="535"/>
                  </a:cubicBezTo>
                  <a:close/>
                  <a:moveTo>
                    <a:pt x="974" y="527"/>
                  </a:moveTo>
                  <a:cubicBezTo>
                    <a:pt x="973" y="522"/>
                    <a:pt x="967" y="512"/>
                    <a:pt x="965" y="507"/>
                  </a:cubicBezTo>
                  <a:cubicBezTo>
                    <a:pt x="963" y="504"/>
                    <a:pt x="965" y="502"/>
                    <a:pt x="963" y="499"/>
                  </a:cubicBezTo>
                  <a:cubicBezTo>
                    <a:pt x="962" y="498"/>
                    <a:pt x="962" y="500"/>
                    <a:pt x="961" y="498"/>
                  </a:cubicBezTo>
                  <a:cubicBezTo>
                    <a:pt x="961" y="497"/>
                    <a:pt x="963" y="498"/>
                    <a:pt x="962" y="496"/>
                  </a:cubicBezTo>
                  <a:cubicBezTo>
                    <a:pt x="960" y="492"/>
                    <a:pt x="959" y="488"/>
                    <a:pt x="956" y="484"/>
                  </a:cubicBezTo>
                  <a:cubicBezTo>
                    <a:pt x="960" y="475"/>
                    <a:pt x="951" y="477"/>
                    <a:pt x="943" y="474"/>
                  </a:cubicBezTo>
                  <a:cubicBezTo>
                    <a:pt x="941" y="474"/>
                    <a:pt x="938" y="471"/>
                    <a:pt x="935" y="470"/>
                  </a:cubicBezTo>
                  <a:cubicBezTo>
                    <a:pt x="934" y="472"/>
                    <a:pt x="933" y="473"/>
                    <a:pt x="932" y="475"/>
                  </a:cubicBezTo>
                  <a:cubicBezTo>
                    <a:pt x="928" y="473"/>
                    <a:pt x="929" y="477"/>
                    <a:pt x="925" y="475"/>
                  </a:cubicBezTo>
                  <a:cubicBezTo>
                    <a:pt x="925" y="478"/>
                    <a:pt x="925" y="480"/>
                    <a:pt x="922" y="480"/>
                  </a:cubicBezTo>
                  <a:cubicBezTo>
                    <a:pt x="922" y="484"/>
                    <a:pt x="923" y="485"/>
                    <a:pt x="923" y="488"/>
                  </a:cubicBezTo>
                  <a:cubicBezTo>
                    <a:pt x="926" y="490"/>
                    <a:pt x="928" y="493"/>
                    <a:pt x="932" y="494"/>
                  </a:cubicBezTo>
                  <a:cubicBezTo>
                    <a:pt x="931" y="494"/>
                    <a:pt x="931" y="495"/>
                    <a:pt x="931" y="496"/>
                  </a:cubicBezTo>
                  <a:cubicBezTo>
                    <a:pt x="938" y="498"/>
                    <a:pt x="937" y="504"/>
                    <a:pt x="944" y="506"/>
                  </a:cubicBezTo>
                  <a:cubicBezTo>
                    <a:pt x="943" y="506"/>
                    <a:pt x="942" y="506"/>
                    <a:pt x="942" y="506"/>
                  </a:cubicBezTo>
                  <a:cubicBezTo>
                    <a:pt x="943" y="508"/>
                    <a:pt x="943" y="509"/>
                    <a:pt x="942" y="512"/>
                  </a:cubicBezTo>
                  <a:cubicBezTo>
                    <a:pt x="944" y="511"/>
                    <a:pt x="944" y="514"/>
                    <a:pt x="945" y="514"/>
                  </a:cubicBezTo>
                  <a:cubicBezTo>
                    <a:pt x="944" y="515"/>
                    <a:pt x="944" y="517"/>
                    <a:pt x="944" y="520"/>
                  </a:cubicBezTo>
                  <a:cubicBezTo>
                    <a:pt x="947" y="521"/>
                    <a:pt x="947" y="519"/>
                    <a:pt x="950" y="519"/>
                  </a:cubicBezTo>
                  <a:cubicBezTo>
                    <a:pt x="951" y="516"/>
                    <a:pt x="950" y="513"/>
                    <a:pt x="952" y="512"/>
                  </a:cubicBezTo>
                  <a:cubicBezTo>
                    <a:pt x="953" y="514"/>
                    <a:pt x="954" y="517"/>
                    <a:pt x="956" y="516"/>
                  </a:cubicBezTo>
                  <a:cubicBezTo>
                    <a:pt x="952" y="519"/>
                    <a:pt x="956" y="527"/>
                    <a:pt x="960" y="525"/>
                  </a:cubicBezTo>
                  <a:cubicBezTo>
                    <a:pt x="960" y="526"/>
                    <a:pt x="959" y="527"/>
                    <a:pt x="960" y="529"/>
                  </a:cubicBezTo>
                  <a:cubicBezTo>
                    <a:pt x="967" y="533"/>
                    <a:pt x="968" y="543"/>
                    <a:pt x="977" y="545"/>
                  </a:cubicBezTo>
                  <a:cubicBezTo>
                    <a:pt x="977" y="540"/>
                    <a:pt x="976" y="535"/>
                    <a:pt x="974" y="532"/>
                  </a:cubicBezTo>
                  <a:cubicBezTo>
                    <a:pt x="975" y="532"/>
                    <a:pt x="974" y="528"/>
                    <a:pt x="974" y="527"/>
                  </a:cubicBezTo>
                  <a:close/>
                  <a:moveTo>
                    <a:pt x="288" y="628"/>
                  </a:moveTo>
                  <a:cubicBezTo>
                    <a:pt x="290" y="625"/>
                    <a:pt x="297" y="626"/>
                    <a:pt x="294" y="621"/>
                  </a:cubicBezTo>
                  <a:cubicBezTo>
                    <a:pt x="291" y="622"/>
                    <a:pt x="292" y="621"/>
                    <a:pt x="291" y="620"/>
                  </a:cubicBezTo>
                  <a:cubicBezTo>
                    <a:pt x="290" y="621"/>
                    <a:pt x="289" y="622"/>
                    <a:pt x="288" y="623"/>
                  </a:cubicBezTo>
                  <a:cubicBezTo>
                    <a:pt x="288" y="620"/>
                    <a:pt x="286" y="624"/>
                    <a:pt x="285" y="622"/>
                  </a:cubicBezTo>
                  <a:cubicBezTo>
                    <a:pt x="286" y="621"/>
                    <a:pt x="287" y="621"/>
                    <a:pt x="286" y="619"/>
                  </a:cubicBezTo>
                  <a:cubicBezTo>
                    <a:pt x="282" y="616"/>
                    <a:pt x="275" y="618"/>
                    <a:pt x="272" y="621"/>
                  </a:cubicBezTo>
                  <a:cubicBezTo>
                    <a:pt x="272" y="624"/>
                    <a:pt x="274" y="624"/>
                    <a:pt x="274" y="627"/>
                  </a:cubicBezTo>
                  <a:cubicBezTo>
                    <a:pt x="276" y="626"/>
                    <a:pt x="279" y="628"/>
                    <a:pt x="278" y="629"/>
                  </a:cubicBezTo>
                  <a:cubicBezTo>
                    <a:pt x="277" y="627"/>
                    <a:pt x="276" y="627"/>
                    <a:pt x="273" y="627"/>
                  </a:cubicBezTo>
                  <a:cubicBezTo>
                    <a:pt x="273" y="629"/>
                    <a:pt x="272" y="630"/>
                    <a:pt x="270" y="630"/>
                  </a:cubicBezTo>
                  <a:cubicBezTo>
                    <a:pt x="270" y="633"/>
                    <a:pt x="268" y="633"/>
                    <a:pt x="268" y="635"/>
                  </a:cubicBezTo>
                  <a:cubicBezTo>
                    <a:pt x="264" y="634"/>
                    <a:pt x="258" y="635"/>
                    <a:pt x="251" y="637"/>
                  </a:cubicBezTo>
                  <a:cubicBezTo>
                    <a:pt x="251" y="640"/>
                    <a:pt x="255" y="640"/>
                    <a:pt x="255" y="642"/>
                  </a:cubicBezTo>
                  <a:cubicBezTo>
                    <a:pt x="258" y="641"/>
                    <a:pt x="258" y="641"/>
                    <a:pt x="260" y="643"/>
                  </a:cubicBezTo>
                  <a:cubicBezTo>
                    <a:pt x="262" y="639"/>
                    <a:pt x="268" y="640"/>
                    <a:pt x="272" y="638"/>
                  </a:cubicBezTo>
                  <a:cubicBezTo>
                    <a:pt x="273" y="640"/>
                    <a:pt x="276" y="638"/>
                    <a:pt x="278" y="640"/>
                  </a:cubicBezTo>
                  <a:cubicBezTo>
                    <a:pt x="278" y="639"/>
                    <a:pt x="279" y="638"/>
                    <a:pt x="279" y="638"/>
                  </a:cubicBezTo>
                  <a:cubicBezTo>
                    <a:pt x="280" y="639"/>
                    <a:pt x="280" y="639"/>
                    <a:pt x="280" y="639"/>
                  </a:cubicBezTo>
                  <a:cubicBezTo>
                    <a:pt x="281" y="637"/>
                    <a:pt x="281" y="636"/>
                    <a:pt x="283" y="637"/>
                  </a:cubicBezTo>
                  <a:cubicBezTo>
                    <a:pt x="284" y="635"/>
                    <a:pt x="284" y="636"/>
                    <a:pt x="286" y="634"/>
                  </a:cubicBezTo>
                  <a:cubicBezTo>
                    <a:pt x="288" y="635"/>
                    <a:pt x="291" y="632"/>
                    <a:pt x="293" y="633"/>
                  </a:cubicBezTo>
                  <a:cubicBezTo>
                    <a:pt x="294" y="631"/>
                    <a:pt x="296" y="630"/>
                    <a:pt x="296" y="627"/>
                  </a:cubicBezTo>
                  <a:cubicBezTo>
                    <a:pt x="294" y="625"/>
                    <a:pt x="290" y="629"/>
                    <a:pt x="288" y="628"/>
                  </a:cubicBezTo>
                  <a:close/>
                </a:path>
              </a:pathLst>
            </a:custGeom>
            <a:solidFill>
              <a:srgbClr val="808080"/>
            </a:solidFill>
            <a:ln w="19050"/>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2000">
                <a:solidFill>
                  <a:schemeClr val="bg1">
                    <a:lumMod val="95000"/>
                  </a:schemeClr>
                </a:solidFill>
              </a:endParaRPr>
            </a:p>
          </p:txBody>
        </p:sp>
        <p:sp>
          <p:nvSpPr>
            <p:cNvPr id="54" name="Alabama">
              <a:extLst>
                <a:ext uri="{FF2B5EF4-FFF2-40B4-BE49-F238E27FC236}">
                  <a16:creationId xmlns:a16="http://schemas.microsoft.com/office/drawing/2014/main" id="{F937290C-664C-BF3B-45EB-0F86F869C2D5}"/>
                </a:ext>
              </a:extLst>
            </p:cNvPr>
            <p:cNvSpPr>
              <a:spLocks/>
            </p:cNvSpPr>
            <p:nvPr/>
          </p:nvSpPr>
          <p:spPr bwMode="auto">
            <a:xfrm>
              <a:off x="7620647" y="3637760"/>
              <a:ext cx="521611" cy="1004769"/>
            </a:xfrm>
            <a:custGeom>
              <a:avLst/>
              <a:gdLst>
                <a:gd name="T0" fmla="*/ 132 w 132"/>
                <a:gd name="T1" fmla="*/ 220 h 254"/>
                <a:gd name="T2" fmla="*/ 132 w 132"/>
                <a:gd name="T3" fmla="*/ 217 h 254"/>
                <a:gd name="T4" fmla="*/ 131 w 132"/>
                <a:gd name="T5" fmla="*/ 216 h 254"/>
                <a:gd name="T6" fmla="*/ 131 w 132"/>
                <a:gd name="T7" fmla="*/ 132 h 254"/>
                <a:gd name="T8" fmla="*/ 125 w 132"/>
                <a:gd name="T9" fmla="*/ 116 h 254"/>
                <a:gd name="T10" fmla="*/ 125 w 132"/>
                <a:gd name="T11" fmla="*/ 90 h 254"/>
                <a:gd name="T12" fmla="*/ 119 w 132"/>
                <a:gd name="T13" fmla="*/ 77 h 254"/>
                <a:gd name="T14" fmla="*/ 119 w 132"/>
                <a:gd name="T15" fmla="*/ 71 h 254"/>
                <a:gd name="T16" fmla="*/ 115 w 132"/>
                <a:gd name="T17" fmla="*/ 63 h 254"/>
                <a:gd name="T18" fmla="*/ 115 w 132"/>
                <a:gd name="T19" fmla="*/ 22 h 254"/>
                <a:gd name="T20" fmla="*/ 111 w 132"/>
                <a:gd name="T21" fmla="*/ 9 h 254"/>
                <a:gd name="T22" fmla="*/ 111 w 132"/>
                <a:gd name="T23" fmla="*/ 0 h 254"/>
                <a:gd name="T24" fmla="*/ 16 w 132"/>
                <a:gd name="T25" fmla="*/ 0 h 254"/>
                <a:gd name="T26" fmla="*/ 16 w 132"/>
                <a:gd name="T27" fmla="*/ 56 h 254"/>
                <a:gd name="T28" fmla="*/ 16 w 132"/>
                <a:gd name="T29" fmla="*/ 68 h 254"/>
                <a:gd name="T30" fmla="*/ 16 w 132"/>
                <a:gd name="T31" fmla="*/ 68 h 254"/>
                <a:gd name="T32" fmla="*/ 7 w 132"/>
                <a:gd name="T33" fmla="*/ 92 h 254"/>
                <a:gd name="T34" fmla="*/ 6 w 132"/>
                <a:gd name="T35" fmla="*/ 108 h 254"/>
                <a:gd name="T36" fmla="*/ 1 w 132"/>
                <a:gd name="T37" fmla="*/ 157 h 254"/>
                <a:gd name="T38" fmla="*/ 1 w 132"/>
                <a:gd name="T39" fmla="*/ 248 h 254"/>
                <a:gd name="T40" fmla="*/ 1 w 132"/>
                <a:gd name="T41" fmla="*/ 248 h 254"/>
                <a:gd name="T42" fmla="*/ 17 w 132"/>
                <a:gd name="T43" fmla="*/ 250 h 254"/>
                <a:gd name="T44" fmla="*/ 17 w 132"/>
                <a:gd name="T45" fmla="*/ 246 h 254"/>
                <a:gd name="T46" fmla="*/ 25 w 132"/>
                <a:gd name="T47" fmla="*/ 223 h 254"/>
                <a:gd name="T48" fmla="*/ 25 w 132"/>
                <a:gd name="T49" fmla="*/ 246 h 254"/>
                <a:gd name="T50" fmla="*/ 25 w 132"/>
                <a:gd name="T51" fmla="*/ 250 h 254"/>
                <a:gd name="T52" fmla="*/ 25 w 132"/>
                <a:gd name="T53" fmla="*/ 254 h 254"/>
                <a:gd name="T54" fmla="*/ 39 w 132"/>
                <a:gd name="T55" fmla="*/ 251 h 254"/>
                <a:gd name="T56" fmla="*/ 39 w 132"/>
                <a:gd name="T57" fmla="*/ 220 h 254"/>
                <a:gd name="T58" fmla="*/ 132 w 132"/>
                <a:gd name="T59" fmla="*/ 220 h 2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32" h="254">
                  <a:moveTo>
                    <a:pt x="132" y="220"/>
                  </a:moveTo>
                  <a:cubicBezTo>
                    <a:pt x="132" y="217"/>
                    <a:pt x="132" y="217"/>
                    <a:pt x="132" y="217"/>
                  </a:cubicBezTo>
                  <a:cubicBezTo>
                    <a:pt x="131" y="216"/>
                    <a:pt x="131" y="216"/>
                    <a:pt x="131" y="216"/>
                  </a:cubicBezTo>
                  <a:cubicBezTo>
                    <a:pt x="131" y="132"/>
                    <a:pt x="131" y="132"/>
                    <a:pt x="131" y="132"/>
                  </a:cubicBezTo>
                  <a:cubicBezTo>
                    <a:pt x="125" y="116"/>
                    <a:pt x="125" y="116"/>
                    <a:pt x="125" y="116"/>
                  </a:cubicBezTo>
                  <a:cubicBezTo>
                    <a:pt x="125" y="90"/>
                    <a:pt x="125" y="90"/>
                    <a:pt x="125" y="90"/>
                  </a:cubicBezTo>
                  <a:cubicBezTo>
                    <a:pt x="119" y="77"/>
                    <a:pt x="119" y="77"/>
                    <a:pt x="119" y="77"/>
                  </a:cubicBezTo>
                  <a:cubicBezTo>
                    <a:pt x="119" y="71"/>
                    <a:pt x="119" y="71"/>
                    <a:pt x="119" y="71"/>
                  </a:cubicBezTo>
                  <a:cubicBezTo>
                    <a:pt x="115" y="63"/>
                    <a:pt x="115" y="63"/>
                    <a:pt x="115" y="63"/>
                  </a:cubicBezTo>
                  <a:cubicBezTo>
                    <a:pt x="115" y="22"/>
                    <a:pt x="115" y="22"/>
                    <a:pt x="115" y="22"/>
                  </a:cubicBezTo>
                  <a:cubicBezTo>
                    <a:pt x="111" y="9"/>
                    <a:pt x="111" y="9"/>
                    <a:pt x="111" y="9"/>
                  </a:cubicBezTo>
                  <a:cubicBezTo>
                    <a:pt x="111" y="0"/>
                    <a:pt x="111" y="0"/>
                    <a:pt x="111" y="0"/>
                  </a:cubicBezTo>
                  <a:cubicBezTo>
                    <a:pt x="16" y="0"/>
                    <a:pt x="16" y="0"/>
                    <a:pt x="16" y="0"/>
                  </a:cubicBezTo>
                  <a:cubicBezTo>
                    <a:pt x="16" y="56"/>
                    <a:pt x="16" y="56"/>
                    <a:pt x="16" y="56"/>
                  </a:cubicBezTo>
                  <a:cubicBezTo>
                    <a:pt x="16" y="68"/>
                    <a:pt x="16" y="68"/>
                    <a:pt x="16" y="68"/>
                  </a:cubicBezTo>
                  <a:cubicBezTo>
                    <a:pt x="16" y="68"/>
                    <a:pt x="16" y="68"/>
                    <a:pt x="16" y="68"/>
                  </a:cubicBezTo>
                  <a:cubicBezTo>
                    <a:pt x="12" y="78"/>
                    <a:pt x="7" y="90"/>
                    <a:pt x="7" y="92"/>
                  </a:cubicBezTo>
                  <a:cubicBezTo>
                    <a:pt x="7" y="93"/>
                    <a:pt x="7" y="99"/>
                    <a:pt x="6" y="108"/>
                  </a:cubicBezTo>
                  <a:cubicBezTo>
                    <a:pt x="3" y="126"/>
                    <a:pt x="0" y="154"/>
                    <a:pt x="1" y="157"/>
                  </a:cubicBezTo>
                  <a:cubicBezTo>
                    <a:pt x="2" y="161"/>
                    <a:pt x="1" y="227"/>
                    <a:pt x="1" y="248"/>
                  </a:cubicBezTo>
                  <a:cubicBezTo>
                    <a:pt x="1" y="248"/>
                    <a:pt x="1" y="248"/>
                    <a:pt x="1" y="248"/>
                  </a:cubicBezTo>
                  <a:cubicBezTo>
                    <a:pt x="17" y="250"/>
                    <a:pt x="17" y="250"/>
                    <a:pt x="17" y="250"/>
                  </a:cubicBezTo>
                  <a:cubicBezTo>
                    <a:pt x="17" y="246"/>
                    <a:pt x="17" y="246"/>
                    <a:pt x="17" y="246"/>
                  </a:cubicBezTo>
                  <a:cubicBezTo>
                    <a:pt x="25" y="223"/>
                    <a:pt x="25" y="223"/>
                    <a:pt x="25" y="223"/>
                  </a:cubicBezTo>
                  <a:cubicBezTo>
                    <a:pt x="25" y="246"/>
                    <a:pt x="25" y="246"/>
                    <a:pt x="25" y="246"/>
                  </a:cubicBezTo>
                  <a:cubicBezTo>
                    <a:pt x="25" y="250"/>
                    <a:pt x="25" y="250"/>
                    <a:pt x="25" y="250"/>
                  </a:cubicBezTo>
                  <a:cubicBezTo>
                    <a:pt x="25" y="254"/>
                    <a:pt x="25" y="254"/>
                    <a:pt x="25" y="254"/>
                  </a:cubicBezTo>
                  <a:cubicBezTo>
                    <a:pt x="39" y="251"/>
                    <a:pt x="39" y="251"/>
                    <a:pt x="39" y="251"/>
                  </a:cubicBezTo>
                  <a:cubicBezTo>
                    <a:pt x="39" y="220"/>
                    <a:pt x="39" y="220"/>
                    <a:pt x="39" y="220"/>
                  </a:cubicBezTo>
                  <a:lnTo>
                    <a:pt x="132" y="220"/>
                  </a:lnTo>
                  <a:close/>
                </a:path>
              </a:pathLst>
            </a:custGeom>
            <a:solidFill>
              <a:srgbClr val="663333"/>
            </a:solidFill>
            <a:ln w="19050"/>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600" b="1" dirty="0">
                  <a:solidFill>
                    <a:schemeClr val="bg1">
                      <a:lumMod val="95000"/>
                    </a:schemeClr>
                  </a:solidFill>
                </a:rPr>
                <a:t>AL</a:t>
              </a:r>
            </a:p>
          </p:txBody>
        </p:sp>
        <p:sp>
          <p:nvSpPr>
            <p:cNvPr id="55" name="Washington">
              <a:extLst>
                <a:ext uri="{FF2B5EF4-FFF2-40B4-BE49-F238E27FC236}">
                  <a16:creationId xmlns:a16="http://schemas.microsoft.com/office/drawing/2014/main" id="{1D1C9843-AB2F-788A-DF24-9F9A7471FBF1}"/>
                </a:ext>
              </a:extLst>
            </p:cNvPr>
            <p:cNvSpPr>
              <a:spLocks/>
            </p:cNvSpPr>
            <p:nvPr/>
          </p:nvSpPr>
          <p:spPr bwMode="auto">
            <a:xfrm>
              <a:off x="2082713" y="885931"/>
              <a:ext cx="1181983" cy="645326"/>
            </a:xfrm>
            <a:custGeom>
              <a:avLst/>
              <a:gdLst>
                <a:gd name="T0" fmla="*/ 79 w 299"/>
                <a:gd name="T1" fmla="*/ 152 h 163"/>
                <a:gd name="T2" fmla="*/ 79 w 299"/>
                <a:gd name="T3" fmla="*/ 163 h 163"/>
                <a:gd name="T4" fmla="*/ 205 w 299"/>
                <a:gd name="T5" fmla="*/ 163 h 163"/>
                <a:gd name="T6" fmla="*/ 222 w 299"/>
                <a:gd name="T7" fmla="*/ 148 h 163"/>
                <a:gd name="T8" fmla="*/ 261 w 299"/>
                <a:gd name="T9" fmla="*/ 148 h 163"/>
                <a:gd name="T10" fmla="*/ 272 w 299"/>
                <a:gd name="T11" fmla="*/ 148 h 163"/>
                <a:gd name="T12" fmla="*/ 282 w 299"/>
                <a:gd name="T13" fmla="*/ 148 h 163"/>
                <a:gd name="T14" fmla="*/ 293 w 299"/>
                <a:gd name="T15" fmla="*/ 149 h 163"/>
                <a:gd name="T16" fmla="*/ 298 w 299"/>
                <a:gd name="T17" fmla="*/ 149 h 163"/>
                <a:gd name="T18" fmla="*/ 299 w 299"/>
                <a:gd name="T19" fmla="*/ 149 h 163"/>
                <a:gd name="T20" fmla="*/ 299 w 299"/>
                <a:gd name="T21" fmla="*/ 149 h 163"/>
                <a:gd name="T22" fmla="*/ 299 w 299"/>
                <a:gd name="T23" fmla="*/ 149 h 163"/>
                <a:gd name="T24" fmla="*/ 299 w 299"/>
                <a:gd name="T25" fmla="*/ 0 h 163"/>
                <a:gd name="T26" fmla="*/ 74 w 299"/>
                <a:gd name="T27" fmla="*/ 0 h 163"/>
                <a:gd name="T28" fmla="*/ 78 w 299"/>
                <a:gd name="T29" fmla="*/ 4 h 163"/>
                <a:gd name="T30" fmla="*/ 82 w 299"/>
                <a:gd name="T31" fmla="*/ 12 h 163"/>
                <a:gd name="T32" fmla="*/ 86 w 299"/>
                <a:gd name="T33" fmla="*/ 12 h 163"/>
                <a:gd name="T34" fmla="*/ 94 w 299"/>
                <a:gd name="T35" fmla="*/ 12 h 163"/>
                <a:gd name="T36" fmla="*/ 94 w 299"/>
                <a:gd name="T37" fmla="*/ 16 h 163"/>
                <a:gd name="T38" fmla="*/ 90 w 299"/>
                <a:gd name="T39" fmla="*/ 16 h 163"/>
                <a:gd name="T40" fmla="*/ 90 w 299"/>
                <a:gd name="T41" fmla="*/ 24 h 163"/>
                <a:gd name="T42" fmla="*/ 86 w 299"/>
                <a:gd name="T43" fmla="*/ 28 h 163"/>
                <a:gd name="T44" fmla="*/ 82 w 299"/>
                <a:gd name="T45" fmla="*/ 28 h 163"/>
                <a:gd name="T46" fmla="*/ 86 w 299"/>
                <a:gd name="T47" fmla="*/ 32 h 163"/>
                <a:gd name="T48" fmla="*/ 90 w 299"/>
                <a:gd name="T49" fmla="*/ 35 h 163"/>
                <a:gd name="T50" fmla="*/ 94 w 299"/>
                <a:gd name="T51" fmla="*/ 47 h 163"/>
                <a:gd name="T52" fmla="*/ 94 w 299"/>
                <a:gd name="T53" fmla="*/ 71 h 163"/>
                <a:gd name="T54" fmla="*/ 90 w 299"/>
                <a:gd name="T55" fmla="*/ 63 h 163"/>
                <a:gd name="T56" fmla="*/ 86 w 299"/>
                <a:gd name="T57" fmla="*/ 67 h 163"/>
                <a:gd name="T58" fmla="*/ 78 w 299"/>
                <a:gd name="T59" fmla="*/ 75 h 163"/>
                <a:gd name="T60" fmla="*/ 70 w 299"/>
                <a:gd name="T61" fmla="*/ 82 h 163"/>
                <a:gd name="T62" fmla="*/ 70 w 299"/>
                <a:gd name="T63" fmla="*/ 86 h 163"/>
                <a:gd name="T64" fmla="*/ 70 w 299"/>
                <a:gd name="T65" fmla="*/ 90 h 163"/>
                <a:gd name="T66" fmla="*/ 66 w 299"/>
                <a:gd name="T67" fmla="*/ 90 h 163"/>
                <a:gd name="T68" fmla="*/ 66 w 299"/>
                <a:gd name="T69" fmla="*/ 82 h 163"/>
                <a:gd name="T70" fmla="*/ 74 w 299"/>
                <a:gd name="T71" fmla="*/ 67 h 163"/>
                <a:gd name="T72" fmla="*/ 78 w 299"/>
                <a:gd name="T73" fmla="*/ 63 h 163"/>
                <a:gd name="T74" fmla="*/ 82 w 299"/>
                <a:gd name="T75" fmla="*/ 55 h 163"/>
                <a:gd name="T76" fmla="*/ 78 w 299"/>
                <a:gd name="T77" fmla="*/ 51 h 163"/>
                <a:gd name="T78" fmla="*/ 70 w 299"/>
                <a:gd name="T79" fmla="*/ 51 h 163"/>
                <a:gd name="T80" fmla="*/ 58 w 299"/>
                <a:gd name="T81" fmla="*/ 47 h 163"/>
                <a:gd name="T82" fmla="*/ 35 w 299"/>
                <a:gd name="T83" fmla="*/ 43 h 163"/>
                <a:gd name="T84" fmla="*/ 8 w 299"/>
                <a:gd name="T85" fmla="*/ 32 h 163"/>
                <a:gd name="T86" fmla="*/ 4 w 299"/>
                <a:gd name="T87" fmla="*/ 35 h 163"/>
                <a:gd name="T88" fmla="*/ 0 w 299"/>
                <a:gd name="T89" fmla="*/ 43 h 163"/>
                <a:gd name="T90" fmla="*/ 0 w 299"/>
                <a:gd name="T91" fmla="*/ 51 h 163"/>
                <a:gd name="T92" fmla="*/ 8 w 299"/>
                <a:gd name="T93" fmla="*/ 59 h 163"/>
                <a:gd name="T94" fmla="*/ 12 w 299"/>
                <a:gd name="T95" fmla="*/ 67 h 163"/>
                <a:gd name="T96" fmla="*/ 23 w 299"/>
                <a:gd name="T97" fmla="*/ 114 h 163"/>
                <a:gd name="T98" fmla="*/ 27 w 299"/>
                <a:gd name="T99" fmla="*/ 110 h 163"/>
                <a:gd name="T100" fmla="*/ 31 w 299"/>
                <a:gd name="T101" fmla="*/ 114 h 163"/>
                <a:gd name="T102" fmla="*/ 31 w 299"/>
                <a:gd name="T103" fmla="*/ 117 h 163"/>
                <a:gd name="T104" fmla="*/ 27 w 299"/>
                <a:gd name="T105" fmla="*/ 121 h 163"/>
                <a:gd name="T106" fmla="*/ 27 w 299"/>
                <a:gd name="T107" fmla="*/ 125 h 163"/>
                <a:gd name="T108" fmla="*/ 27 w 299"/>
                <a:gd name="T109" fmla="*/ 129 h 163"/>
                <a:gd name="T110" fmla="*/ 31 w 299"/>
                <a:gd name="T111" fmla="*/ 129 h 163"/>
                <a:gd name="T112" fmla="*/ 35 w 299"/>
                <a:gd name="T113" fmla="*/ 129 h 163"/>
                <a:gd name="T114" fmla="*/ 35 w 299"/>
                <a:gd name="T115" fmla="*/ 133 h 163"/>
                <a:gd name="T116" fmla="*/ 68 w 299"/>
                <a:gd name="T117" fmla="*/ 133 h 163"/>
                <a:gd name="T118" fmla="*/ 79 w 299"/>
                <a:gd name="T119" fmla="*/ 152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99" h="163">
                  <a:moveTo>
                    <a:pt x="79" y="152"/>
                  </a:moveTo>
                  <a:cubicBezTo>
                    <a:pt x="79" y="163"/>
                    <a:pt x="79" y="163"/>
                    <a:pt x="79" y="163"/>
                  </a:cubicBezTo>
                  <a:cubicBezTo>
                    <a:pt x="205" y="163"/>
                    <a:pt x="205" y="163"/>
                    <a:pt x="205" y="163"/>
                  </a:cubicBezTo>
                  <a:cubicBezTo>
                    <a:pt x="222" y="148"/>
                    <a:pt x="222" y="148"/>
                    <a:pt x="222" y="148"/>
                  </a:cubicBezTo>
                  <a:cubicBezTo>
                    <a:pt x="261" y="148"/>
                    <a:pt x="261" y="148"/>
                    <a:pt x="261" y="148"/>
                  </a:cubicBezTo>
                  <a:cubicBezTo>
                    <a:pt x="261" y="148"/>
                    <a:pt x="266" y="148"/>
                    <a:pt x="272" y="148"/>
                  </a:cubicBezTo>
                  <a:cubicBezTo>
                    <a:pt x="276" y="148"/>
                    <a:pt x="279" y="148"/>
                    <a:pt x="282" y="148"/>
                  </a:cubicBezTo>
                  <a:cubicBezTo>
                    <a:pt x="285" y="148"/>
                    <a:pt x="289" y="149"/>
                    <a:pt x="293" y="149"/>
                  </a:cubicBezTo>
                  <a:cubicBezTo>
                    <a:pt x="295" y="149"/>
                    <a:pt x="297" y="149"/>
                    <a:pt x="298" y="149"/>
                  </a:cubicBezTo>
                  <a:cubicBezTo>
                    <a:pt x="299" y="149"/>
                    <a:pt x="299" y="149"/>
                    <a:pt x="299" y="149"/>
                  </a:cubicBezTo>
                  <a:cubicBezTo>
                    <a:pt x="299" y="149"/>
                    <a:pt x="299" y="149"/>
                    <a:pt x="299" y="149"/>
                  </a:cubicBezTo>
                  <a:cubicBezTo>
                    <a:pt x="299" y="149"/>
                    <a:pt x="299" y="149"/>
                    <a:pt x="299" y="149"/>
                  </a:cubicBezTo>
                  <a:cubicBezTo>
                    <a:pt x="299" y="0"/>
                    <a:pt x="299" y="0"/>
                    <a:pt x="299" y="0"/>
                  </a:cubicBezTo>
                  <a:cubicBezTo>
                    <a:pt x="74" y="0"/>
                    <a:pt x="74" y="0"/>
                    <a:pt x="74" y="0"/>
                  </a:cubicBezTo>
                  <a:cubicBezTo>
                    <a:pt x="78" y="4"/>
                    <a:pt x="78" y="4"/>
                    <a:pt x="78" y="4"/>
                  </a:cubicBezTo>
                  <a:cubicBezTo>
                    <a:pt x="82" y="12"/>
                    <a:pt x="82" y="12"/>
                    <a:pt x="82" y="12"/>
                  </a:cubicBezTo>
                  <a:cubicBezTo>
                    <a:pt x="86" y="12"/>
                    <a:pt x="86" y="12"/>
                    <a:pt x="86" y="12"/>
                  </a:cubicBezTo>
                  <a:cubicBezTo>
                    <a:pt x="94" y="12"/>
                    <a:pt x="94" y="12"/>
                    <a:pt x="94" y="12"/>
                  </a:cubicBezTo>
                  <a:cubicBezTo>
                    <a:pt x="94" y="16"/>
                    <a:pt x="94" y="16"/>
                    <a:pt x="94" y="16"/>
                  </a:cubicBezTo>
                  <a:cubicBezTo>
                    <a:pt x="90" y="16"/>
                    <a:pt x="90" y="16"/>
                    <a:pt x="90" y="16"/>
                  </a:cubicBezTo>
                  <a:cubicBezTo>
                    <a:pt x="90" y="24"/>
                    <a:pt x="90" y="24"/>
                    <a:pt x="90" y="24"/>
                  </a:cubicBezTo>
                  <a:cubicBezTo>
                    <a:pt x="86" y="28"/>
                    <a:pt x="86" y="28"/>
                    <a:pt x="86" y="28"/>
                  </a:cubicBezTo>
                  <a:cubicBezTo>
                    <a:pt x="82" y="28"/>
                    <a:pt x="82" y="28"/>
                    <a:pt x="82" y="28"/>
                  </a:cubicBezTo>
                  <a:cubicBezTo>
                    <a:pt x="86" y="32"/>
                    <a:pt x="86" y="32"/>
                    <a:pt x="86" y="32"/>
                  </a:cubicBezTo>
                  <a:cubicBezTo>
                    <a:pt x="90" y="35"/>
                    <a:pt x="90" y="35"/>
                    <a:pt x="90" y="35"/>
                  </a:cubicBezTo>
                  <a:cubicBezTo>
                    <a:pt x="94" y="47"/>
                    <a:pt x="94" y="47"/>
                    <a:pt x="94" y="47"/>
                  </a:cubicBezTo>
                  <a:cubicBezTo>
                    <a:pt x="94" y="71"/>
                    <a:pt x="94" y="71"/>
                    <a:pt x="94" y="71"/>
                  </a:cubicBezTo>
                  <a:cubicBezTo>
                    <a:pt x="90" y="63"/>
                    <a:pt x="90" y="63"/>
                    <a:pt x="90" y="63"/>
                  </a:cubicBezTo>
                  <a:cubicBezTo>
                    <a:pt x="86" y="67"/>
                    <a:pt x="86" y="67"/>
                    <a:pt x="86" y="67"/>
                  </a:cubicBezTo>
                  <a:cubicBezTo>
                    <a:pt x="78" y="75"/>
                    <a:pt x="78" y="75"/>
                    <a:pt x="78" y="75"/>
                  </a:cubicBezTo>
                  <a:cubicBezTo>
                    <a:pt x="70" y="82"/>
                    <a:pt x="70" y="82"/>
                    <a:pt x="70" y="82"/>
                  </a:cubicBezTo>
                  <a:cubicBezTo>
                    <a:pt x="70" y="86"/>
                    <a:pt x="70" y="86"/>
                    <a:pt x="70" y="86"/>
                  </a:cubicBezTo>
                  <a:cubicBezTo>
                    <a:pt x="70" y="90"/>
                    <a:pt x="70" y="90"/>
                    <a:pt x="70" y="90"/>
                  </a:cubicBezTo>
                  <a:cubicBezTo>
                    <a:pt x="66" y="90"/>
                    <a:pt x="66" y="90"/>
                    <a:pt x="66" y="90"/>
                  </a:cubicBezTo>
                  <a:cubicBezTo>
                    <a:pt x="66" y="82"/>
                    <a:pt x="66" y="82"/>
                    <a:pt x="66" y="82"/>
                  </a:cubicBezTo>
                  <a:cubicBezTo>
                    <a:pt x="74" y="67"/>
                    <a:pt x="74" y="67"/>
                    <a:pt x="74" y="67"/>
                  </a:cubicBezTo>
                  <a:cubicBezTo>
                    <a:pt x="78" y="63"/>
                    <a:pt x="78" y="63"/>
                    <a:pt x="78" y="63"/>
                  </a:cubicBezTo>
                  <a:cubicBezTo>
                    <a:pt x="82" y="55"/>
                    <a:pt x="82" y="55"/>
                    <a:pt x="82" y="55"/>
                  </a:cubicBezTo>
                  <a:cubicBezTo>
                    <a:pt x="78" y="51"/>
                    <a:pt x="78" y="51"/>
                    <a:pt x="78" y="51"/>
                  </a:cubicBezTo>
                  <a:cubicBezTo>
                    <a:pt x="70" y="51"/>
                    <a:pt x="70" y="51"/>
                    <a:pt x="70" y="51"/>
                  </a:cubicBezTo>
                  <a:cubicBezTo>
                    <a:pt x="58" y="47"/>
                    <a:pt x="58" y="47"/>
                    <a:pt x="58" y="47"/>
                  </a:cubicBezTo>
                  <a:cubicBezTo>
                    <a:pt x="35" y="43"/>
                    <a:pt x="35" y="43"/>
                    <a:pt x="35" y="43"/>
                  </a:cubicBezTo>
                  <a:cubicBezTo>
                    <a:pt x="8" y="32"/>
                    <a:pt x="8" y="32"/>
                    <a:pt x="8" y="32"/>
                  </a:cubicBezTo>
                  <a:cubicBezTo>
                    <a:pt x="4" y="35"/>
                    <a:pt x="4" y="35"/>
                    <a:pt x="4" y="35"/>
                  </a:cubicBezTo>
                  <a:cubicBezTo>
                    <a:pt x="0" y="43"/>
                    <a:pt x="0" y="43"/>
                    <a:pt x="0" y="43"/>
                  </a:cubicBezTo>
                  <a:cubicBezTo>
                    <a:pt x="0" y="51"/>
                    <a:pt x="0" y="51"/>
                    <a:pt x="0" y="51"/>
                  </a:cubicBezTo>
                  <a:cubicBezTo>
                    <a:pt x="8" y="59"/>
                    <a:pt x="8" y="59"/>
                    <a:pt x="8" y="59"/>
                  </a:cubicBezTo>
                  <a:cubicBezTo>
                    <a:pt x="12" y="67"/>
                    <a:pt x="12" y="67"/>
                    <a:pt x="12" y="67"/>
                  </a:cubicBezTo>
                  <a:cubicBezTo>
                    <a:pt x="23" y="114"/>
                    <a:pt x="23" y="114"/>
                    <a:pt x="23" y="114"/>
                  </a:cubicBezTo>
                  <a:cubicBezTo>
                    <a:pt x="27" y="110"/>
                    <a:pt x="27" y="110"/>
                    <a:pt x="27" y="110"/>
                  </a:cubicBezTo>
                  <a:cubicBezTo>
                    <a:pt x="31" y="114"/>
                    <a:pt x="31" y="114"/>
                    <a:pt x="31" y="114"/>
                  </a:cubicBezTo>
                  <a:cubicBezTo>
                    <a:pt x="31" y="117"/>
                    <a:pt x="31" y="117"/>
                    <a:pt x="31" y="117"/>
                  </a:cubicBezTo>
                  <a:cubicBezTo>
                    <a:pt x="27" y="121"/>
                    <a:pt x="27" y="121"/>
                    <a:pt x="27" y="121"/>
                  </a:cubicBezTo>
                  <a:cubicBezTo>
                    <a:pt x="27" y="125"/>
                    <a:pt x="27" y="125"/>
                    <a:pt x="27" y="125"/>
                  </a:cubicBezTo>
                  <a:cubicBezTo>
                    <a:pt x="27" y="129"/>
                    <a:pt x="27" y="129"/>
                    <a:pt x="27" y="129"/>
                  </a:cubicBezTo>
                  <a:cubicBezTo>
                    <a:pt x="31" y="129"/>
                    <a:pt x="31" y="129"/>
                    <a:pt x="31" y="129"/>
                  </a:cubicBezTo>
                  <a:cubicBezTo>
                    <a:pt x="35" y="129"/>
                    <a:pt x="35" y="129"/>
                    <a:pt x="35" y="129"/>
                  </a:cubicBezTo>
                  <a:cubicBezTo>
                    <a:pt x="35" y="133"/>
                    <a:pt x="35" y="133"/>
                    <a:pt x="35" y="133"/>
                  </a:cubicBezTo>
                  <a:cubicBezTo>
                    <a:pt x="68" y="133"/>
                    <a:pt x="68" y="133"/>
                    <a:pt x="68" y="133"/>
                  </a:cubicBezTo>
                  <a:lnTo>
                    <a:pt x="79" y="152"/>
                  </a:lnTo>
                  <a:close/>
                </a:path>
              </a:pathLst>
            </a:custGeom>
            <a:solidFill>
              <a:srgbClr val="663333"/>
            </a:solidFill>
            <a:ln w="19050">
              <a:solidFill>
                <a:schemeClr val="tx1"/>
              </a:solidFill>
            </a:ln>
            <a:effectLst>
              <a:outerShdw blurRad="50800" dist="38100" dir="5400000" algn="t" rotWithShape="0">
                <a:prstClr val="black">
                  <a:alpha val="40000"/>
                </a:prstClr>
              </a:outerShdw>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600" b="1" dirty="0">
                  <a:solidFill>
                    <a:schemeClr val="bg1">
                      <a:lumMod val="95000"/>
                    </a:schemeClr>
                  </a:solidFill>
                </a:rPr>
                <a:t>WA</a:t>
              </a:r>
              <a:endParaRPr lang="en-GB" sz="2000" b="1" dirty="0">
                <a:solidFill>
                  <a:schemeClr val="bg1">
                    <a:lumMod val="95000"/>
                  </a:schemeClr>
                </a:solidFill>
              </a:endParaRPr>
            </a:p>
          </p:txBody>
        </p:sp>
        <p:sp>
          <p:nvSpPr>
            <p:cNvPr id="56" name="Texas">
              <a:extLst>
                <a:ext uri="{FF2B5EF4-FFF2-40B4-BE49-F238E27FC236}">
                  <a16:creationId xmlns:a16="http://schemas.microsoft.com/office/drawing/2014/main" id="{1B7B0726-49C4-EACD-6499-8EBD4FC8F994}"/>
                </a:ext>
              </a:extLst>
            </p:cNvPr>
            <p:cNvSpPr>
              <a:spLocks/>
            </p:cNvSpPr>
            <p:nvPr/>
          </p:nvSpPr>
          <p:spPr bwMode="auto">
            <a:xfrm>
              <a:off x="4866308" y="3348534"/>
              <a:ext cx="1997835" cy="2051333"/>
            </a:xfrm>
            <a:custGeom>
              <a:avLst/>
              <a:gdLst>
                <a:gd name="T0" fmla="*/ 492 w 505"/>
                <a:gd name="T1" fmla="*/ 336 h 518"/>
                <a:gd name="T2" fmla="*/ 491 w 505"/>
                <a:gd name="T3" fmla="*/ 335 h 518"/>
                <a:gd name="T4" fmla="*/ 495 w 505"/>
                <a:gd name="T5" fmla="*/ 332 h 518"/>
                <a:gd name="T6" fmla="*/ 498 w 505"/>
                <a:gd name="T7" fmla="*/ 328 h 518"/>
                <a:gd name="T8" fmla="*/ 500 w 505"/>
                <a:gd name="T9" fmla="*/ 323 h 518"/>
                <a:gd name="T10" fmla="*/ 501 w 505"/>
                <a:gd name="T11" fmla="*/ 322 h 518"/>
                <a:gd name="T12" fmla="*/ 502 w 505"/>
                <a:gd name="T13" fmla="*/ 315 h 518"/>
                <a:gd name="T14" fmla="*/ 502 w 505"/>
                <a:gd name="T15" fmla="*/ 309 h 518"/>
                <a:gd name="T16" fmla="*/ 502 w 505"/>
                <a:gd name="T17" fmla="*/ 284 h 518"/>
                <a:gd name="T18" fmla="*/ 498 w 505"/>
                <a:gd name="T19" fmla="*/ 276 h 518"/>
                <a:gd name="T20" fmla="*/ 487 w 505"/>
                <a:gd name="T21" fmla="*/ 266 h 518"/>
                <a:gd name="T22" fmla="*/ 482 w 505"/>
                <a:gd name="T23" fmla="*/ 209 h 518"/>
                <a:gd name="T24" fmla="*/ 473 w 505"/>
                <a:gd name="T25" fmla="*/ 139 h 518"/>
                <a:gd name="T26" fmla="*/ 456 w 505"/>
                <a:gd name="T27" fmla="*/ 139 h 518"/>
                <a:gd name="T28" fmla="*/ 454 w 505"/>
                <a:gd name="T29" fmla="*/ 139 h 518"/>
                <a:gd name="T30" fmla="*/ 444 w 505"/>
                <a:gd name="T31" fmla="*/ 133 h 518"/>
                <a:gd name="T32" fmla="*/ 428 w 505"/>
                <a:gd name="T33" fmla="*/ 129 h 518"/>
                <a:gd name="T34" fmla="*/ 412 w 505"/>
                <a:gd name="T35" fmla="*/ 131 h 518"/>
                <a:gd name="T36" fmla="*/ 407 w 505"/>
                <a:gd name="T37" fmla="*/ 134 h 518"/>
                <a:gd name="T38" fmla="*/ 398 w 505"/>
                <a:gd name="T39" fmla="*/ 137 h 518"/>
                <a:gd name="T40" fmla="*/ 343 w 505"/>
                <a:gd name="T41" fmla="*/ 127 h 518"/>
                <a:gd name="T42" fmla="*/ 333 w 505"/>
                <a:gd name="T43" fmla="*/ 127 h 518"/>
                <a:gd name="T44" fmla="*/ 325 w 505"/>
                <a:gd name="T45" fmla="*/ 120 h 518"/>
                <a:gd name="T46" fmla="*/ 304 w 505"/>
                <a:gd name="T47" fmla="*/ 109 h 518"/>
                <a:gd name="T48" fmla="*/ 293 w 505"/>
                <a:gd name="T49" fmla="*/ 108 h 518"/>
                <a:gd name="T50" fmla="*/ 291 w 505"/>
                <a:gd name="T51" fmla="*/ 109 h 518"/>
                <a:gd name="T52" fmla="*/ 276 w 505"/>
                <a:gd name="T53" fmla="*/ 104 h 518"/>
                <a:gd name="T54" fmla="*/ 253 w 505"/>
                <a:gd name="T55" fmla="*/ 89 h 518"/>
                <a:gd name="T56" fmla="*/ 136 w 505"/>
                <a:gd name="T57" fmla="*/ 256 h 518"/>
                <a:gd name="T58" fmla="*/ 0 w 505"/>
                <a:gd name="T59" fmla="*/ 257 h 518"/>
                <a:gd name="T60" fmla="*/ 22 w 505"/>
                <a:gd name="T61" fmla="*/ 272 h 518"/>
                <a:gd name="T62" fmla="*/ 73 w 505"/>
                <a:gd name="T63" fmla="*/ 342 h 518"/>
                <a:gd name="T64" fmla="*/ 151 w 505"/>
                <a:gd name="T65" fmla="*/ 346 h 518"/>
                <a:gd name="T66" fmla="*/ 198 w 505"/>
                <a:gd name="T67" fmla="*/ 346 h 518"/>
                <a:gd name="T68" fmla="*/ 252 w 505"/>
                <a:gd name="T69" fmla="*/ 420 h 518"/>
                <a:gd name="T70" fmla="*/ 279 w 505"/>
                <a:gd name="T71" fmla="*/ 475 h 518"/>
                <a:gd name="T72" fmla="*/ 315 w 505"/>
                <a:gd name="T73" fmla="*/ 502 h 518"/>
                <a:gd name="T74" fmla="*/ 358 w 505"/>
                <a:gd name="T75" fmla="*/ 518 h 518"/>
                <a:gd name="T76" fmla="*/ 361 w 505"/>
                <a:gd name="T77" fmla="*/ 502 h 518"/>
                <a:gd name="T78" fmla="*/ 358 w 505"/>
                <a:gd name="T79" fmla="*/ 471 h 518"/>
                <a:gd name="T80" fmla="*/ 354 w 505"/>
                <a:gd name="T81" fmla="*/ 459 h 518"/>
                <a:gd name="T82" fmla="*/ 365 w 505"/>
                <a:gd name="T83" fmla="*/ 444 h 518"/>
                <a:gd name="T84" fmla="*/ 373 w 505"/>
                <a:gd name="T85" fmla="*/ 428 h 518"/>
                <a:gd name="T86" fmla="*/ 369 w 505"/>
                <a:gd name="T87" fmla="*/ 424 h 518"/>
                <a:gd name="T88" fmla="*/ 385 w 505"/>
                <a:gd name="T89" fmla="*/ 413 h 518"/>
                <a:gd name="T90" fmla="*/ 397 w 505"/>
                <a:gd name="T91" fmla="*/ 405 h 518"/>
                <a:gd name="T92" fmla="*/ 397 w 505"/>
                <a:gd name="T93" fmla="*/ 397 h 518"/>
                <a:gd name="T94" fmla="*/ 404 w 505"/>
                <a:gd name="T95" fmla="*/ 397 h 518"/>
                <a:gd name="T96" fmla="*/ 412 w 505"/>
                <a:gd name="T97" fmla="*/ 401 h 518"/>
                <a:gd name="T98" fmla="*/ 404 w 505"/>
                <a:gd name="T99" fmla="*/ 409 h 518"/>
                <a:gd name="T100" fmla="*/ 451 w 505"/>
                <a:gd name="T101" fmla="*/ 374 h 518"/>
                <a:gd name="T102" fmla="*/ 455 w 505"/>
                <a:gd name="T103" fmla="*/ 346 h 518"/>
                <a:gd name="T104" fmla="*/ 463 w 505"/>
                <a:gd name="T105" fmla="*/ 358 h 518"/>
                <a:gd name="T106" fmla="*/ 479 w 505"/>
                <a:gd name="T107" fmla="*/ 350 h 518"/>
                <a:gd name="T108" fmla="*/ 483 w 505"/>
                <a:gd name="T109" fmla="*/ 341 h 5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05" h="518">
                  <a:moveTo>
                    <a:pt x="483" y="341"/>
                  </a:moveTo>
                  <a:cubicBezTo>
                    <a:pt x="488" y="340"/>
                    <a:pt x="491" y="338"/>
                    <a:pt x="492" y="336"/>
                  </a:cubicBezTo>
                  <a:cubicBezTo>
                    <a:pt x="492" y="336"/>
                    <a:pt x="492" y="336"/>
                    <a:pt x="492" y="336"/>
                  </a:cubicBezTo>
                  <a:cubicBezTo>
                    <a:pt x="492" y="336"/>
                    <a:pt x="492" y="336"/>
                    <a:pt x="492" y="336"/>
                  </a:cubicBezTo>
                  <a:cubicBezTo>
                    <a:pt x="492" y="336"/>
                    <a:pt x="492" y="336"/>
                    <a:pt x="492" y="336"/>
                  </a:cubicBezTo>
                  <a:cubicBezTo>
                    <a:pt x="491" y="335"/>
                    <a:pt x="491" y="335"/>
                    <a:pt x="491" y="335"/>
                  </a:cubicBezTo>
                  <a:cubicBezTo>
                    <a:pt x="493" y="334"/>
                    <a:pt x="493" y="334"/>
                    <a:pt x="493" y="334"/>
                  </a:cubicBezTo>
                  <a:cubicBezTo>
                    <a:pt x="494" y="333"/>
                    <a:pt x="494" y="332"/>
                    <a:pt x="494" y="332"/>
                  </a:cubicBezTo>
                  <a:cubicBezTo>
                    <a:pt x="495" y="332"/>
                    <a:pt x="495" y="332"/>
                    <a:pt x="495" y="332"/>
                  </a:cubicBezTo>
                  <a:cubicBezTo>
                    <a:pt x="495" y="332"/>
                    <a:pt x="495" y="332"/>
                    <a:pt x="495" y="332"/>
                  </a:cubicBezTo>
                  <a:cubicBezTo>
                    <a:pt x="495" y="332"/>
                    <a:pt x="496" y="331"/>
                    <a:pt x="497" y="329"/>
                  </a:cubicBezTo>
                  <a:cubicBezTo>
                    <a:pt x="497" y="328"/>
                    <a:pt x="498" y="328"/>
                    <a:pt x="498" y="328"/>
                  </a:cubicBezTo>
                  <a:cubicBezTo>
                    <a:pt x="499" y="327"/>
                    <a:pt x="499" y="327"/>
                    <a:pt x="499" y="327"/>
                  </a:cubicBezTo>
                  <a:cubicBezTo>
                    <a:pt x="499" y="327"/>
                    <a:pt x="499" y="327"/>
                    <a:pt x="499" y="327"/>
                  </a:cubicBezTo>
                  <a:cubicBezTo>
                    <a:pt x="500" y="323"/>
                    <a:pt x="500" y="323"/>
                    <a:pt x="500" y="323"/>
                  </a:cubicBezTo>
                  <a:cubicBezTo>
                    <a:pt x="500" y="323"/>
                    <a:pt x="500" y="323"/>
                    <a:pt x="500" y="323"/>
                  </a:cubicBezTo>
                  <a:cubicBezTo>
                    <a:pt x="501" y="323"/>
                    <a:pt x="501" y="323"/>
                    <a:pt x="501" y="323"/>
                  </a:cubicBezTo>
                  <a:cubicBezTo>
                    <a:pt x="501" y="322"/>
                    <a:pt x="501" y="322"/>
                    <a:pt x="501" y="322"/>
                  </a:cubicBezTo>
                  <a:cubicBezTo>
                    <a:pt x="501" y="322"/>
                    <a:pt x="501" y="322"/>
                    <a:pt x="501" y="322"/>
                  </a:cubicBezTo>
                  <a:cubicBezTo>
                    <a:pt x="501" y="322"/>
                    <a:pt x="501" y="320"/>
                    <a:pt x="502" y="318"/>
                  </a:cubicBezTo>
                  <a:cubicBezTo>
                    <a:pt x="502" y="317"/>
                    <a:pt x="502" y="316"/>
                    <a:pt x="502" y="315"/>
                  </a:cubicBezTo>
                  <a:cubicBezTo>
                    <a:pt x="502" y="314"/>
                    <a:pt x="502" y="314"/>
                    <a:pt x="502" y="314"/>
                  </a:cubicBezTo>
                  <a:cubicBezTo>
                    <a:pt x="502" y="314"/>
                    <a:pt x="502" y="314"/>
                    <a:pt x="502" y="314"/>
                  </a:cubicBezTo>
                  <a:cubicBezTo>
                    <a:pt x="502" y="314"/>
                    <a:pt x="502" y="312"/>
                    <a:pt x="502" y="309"/>
                  </a:cubicBezTo>
                  <a:cubicBezTo>
                    <a:pt x="502" y="298"/>
                    <a:pt x="502" y="298"/>
                    <a:pt x="502" y="298"/>
                  </a:cubicBezTo>
                  <a:cubicBezTo>
                    <a:pt x="502" y="295"/>
                    <a:pt x="503" y="293"/>
                    <a:pt x="504" y="291"/>
                  </a:cubicBezTo>
                  <a:cubicBezTo>
                    <a:pt x="505" y="289"/>
                    <a:pt x="505" y="288"/>
                    <a:pt x="502" y="284"/>
                  </a:cubicBezTo>
                  <a:cubicBezTo>
                    <a:pt x="498" y="277"/>
                    <a:pt x="498" y="277"/>
                    <a:pt x="498" y="277"/>
                  </a:cubicBezTo>
                  <a:cubicBezTo>
                    <a:pt x="498" y="276"/>
                    <a:pt x="498" y="276"/>
                    <a:pt x="498" y="276"/>
                  </a:cubicBezTo>
                  <a:cubicBezTo>
                    <a:pt x="498" y="276"/>
                    <a:pt x="498" y="276"/>
                    <a:pt x="498" y="276"/>
                  </a:cubicBezTo>
                  <a:cubicBezTo>
                    <a:pt x="498" y="275"/>
                    <a:pt x="497" y="274"/>
                    <a:pt x="493" y="271"/>
                  </a:cubicBezTo>
                  <a:cubicBezTo>
                    <a:pt x="487" y="266"/>
                    <a:pt x="487" y="266"/>
                    <a:pt x="487" y="266"/>
                  </a:cubicBezTo>
                  <a:cubicBezTo>
                    <a:pt x="487" y="266"/>
                    <a:pt x="487" y="266"/>
                    <a:pt x="487" y="266"/>
                  </a:cubicBezTo>
                  <a:cubicBezTo>
                    <a:pt x="486" y="265"/>
                    <a:pt x="486" y="263"/>
                    <a:pt x="486" y="260"/>
                  </a:cubicBezTo>
                  <a:cubicBezTo>
                    <a:pt x="486" y="226"/>
                    <a:pt x="486" y="226"/>
                    <a:pt x="486" y="226"/>
                  </a:cubicBezTo>
                  <a:cubicBezTo>
                    <a:pt x="482" y="209"/>
                    <a:pt x="482" y="209"/>
                    <a:pt x="482" y="209"/>
                  </a:cubicBezTo>
                  <a:cubicBezTo>
                    <a:pt x="482" y="173"/>
                    <a:pt x="482" y="173"/>
                    <a:pt x="482" y="173"/>
                  </a:cubicBezTo>
                  <a:cubicBezTo>
                    <a:pt x="482" y="142"/>
                    <a:pt x="482" y="142"/>
                    <a:pt x="482" y="142"/>
                  </a:cubicBezTo>
                  <a:cubicBezTo>
                    <a:pt x="473" y="139"/>
                    <a:pt x="473" y="139"/>
                    <a:pt x="473" y="139"/>
                  </a:cubicBezTo>
                  <a:cubicBezTo>
                    <a:pt x="461" y="139"/>
                    <a:pt x="461" y="139"/>
                    <a:pt x="461" y="139"/>
                  </a:cubicBezTo>
                  <a:cubicBezTo>
                    <a:pt x="459" y="137"/>
                    <a:pt x="459" y="137"/>
                    <a:pt x="459" y="137"/>
                  </a:cubicBezTo>
                  <a:cubicBezTo>
                    <a:pt x="456" y="139"/>
                    <a:pt x="456" y="139"/>
                    <a:pt x="456" y="139"/>
                  </a:cubicBezTo>
                  <a:cubicBezTo>
                    <a:pt x="455" y="139"/>
                    <a:pt x="455" y="139"/>
                    <a:pt x="455" y="139"/>
                  </a:cubicBezTo>
                  <a:cubicBezTo>
                    <a:pt x="454" y="139"/>
                    <a:pt x="454" y="139"/>
                    <a:pt x="454" y="139"/>
                  </a:cubicBezTo>
                  <a:cubicBezTo>
                    <a:pt x="454" y="139"/>
                    <a:pt x="454" y="139"/>
                    <a:pt x="454" y="139"/>
                  </a:cubicBezTo>
                  <a:cubicBezTo>
                    <a:pt x="452" y="138"/>
                    <a:pt x="452" y="136"/>
                    <a:pt x="452" y="135"/>
                  </a:cubicBezTo>
                  <a:cubicBezTo>
                    <a:pt x="444" y="134"/>
                    <a:pt x="444" y="134"/>
                    <a:pt x="444" y="134"/>
                  </a:cubicBezTo>
                  <a:cubicBezTo>
                    <a:pt x="444" y="133"/>
                    <a:pt x="444" y="133"/>
                    <a:pt x="444" y="133"/>
                  </a:cubicBezTo>
                  <a:cubicBezTo>
                    <a:pt x="443" y="132"/>
                    <a:pt x="440" y="128"/>
                    <a:pt x="436" y="126"/>
                  </a:cubicBezTo>
                  <a:cubicBezTo>
                    <a:pt x="435" y="126"/>
                    <a:pt x="434" y="126"/>
                    <a:pt x="434" y="126"/>
                  </a:cubicBezTo>
                  <a:cubicBezTo>
                    <a:pt x="431" y="126"/>
                    <a:pt x="428" y="128"/>
                    <a:pt x="428" y="129"/>
                  </a:cubicBezTo>
                  <a:cubicBezTo>
                    <a:pt x="427" y="130"/>
                    <a:pt x="427" y="130"/>
                    <a:pt x="427" y="130"/>
                  </a:cubicBezTo>
                  <a:cubicBezTo>
                    <a:pt x="415" y="131"/>
                    <a:pt x="415" y="131"/>
                    <a:pt x="415" y="131"/>
                  </a:cubicBezTo>
                  <a:cubicBezTo>
                    <a:pt x="412" y="131"/>
                    <a:pt x="412" y="131"/>
                    <a:pt x="412" y="131"/>
                  </a:cubicBezTo>
                  <a:cubicBezTo>
                    <a:pt x="411" y="131"/>
                    <a:pt x="409" y="132"/>
                    <a:pt x="408" y="133"/>
                  </a:cubicBezTo>
                  <a:cubicBezTo>
                    <a:pt x="408" y="133"/>
                    <a:pt x="408" y="133"/>
                    <a:pt x="408" y="133"/>
                  </a:cubicBezTo>
                  <a:cubicBezTo>
                    <a:pt x="407" y="134"/>
                    <a:pt x="407" y="134"/>
                    <a:pt x="407" y="134"/>
                  </a:cubicBezTo>
                  <a:cubicBezTo>
                    <a:pt x="407" y="134"/>
                    <a:pt x="404" y="135"/>
                    <a:pt x="402" y="137"/>
                  </a:cubicBezTo>
                  <a:cubicBezTo>
                    <a:pt x="402" y="138"/>
                    <a:pt x="401" y="139"/>
                    <a:pt x="400" y="139"/>
                  </a:cubicBezTo>
                  <a:cubicBezTo>
                    <a:pt x="399" y="138"/>
                    <a:pt x="398" y="138"/>
                    <a:pt x="398" y="137"/>
                  </a:cubicBezTo>
                  <a:cubicBezTo>
                    <a:pt x="382" y="137"/>
                    <a:pt x="382" y="137"/>
                    <a:pt x="382" y="137"/>
                  </a:cubicBezTo>
                  <a:cubicBezTo>
                    <a:pt x="382" y="127"/>
                    <a:pt x="382" y="127"/>
                    <a:pt x="382" y="127"/>
                  </a:cubicBezTo>
                  <a:cubicBezTo>
                    <a:pt x="343" y="127"/>
                    <a:pt x="343" y="127"/>
                    <a:pt x="343" y="127"/>
                  </a:cubicBezTo>
                  <a:cubicBezTo>
                    <a:pt x="343" y="123"/>
                    <a:pt x="343" y="123"/>
                    <a:pt x="343" y="123"/>
                  </a:cubicBezTo>
                  <a:cubicBezTo>
                    <a:pt x="338" y="121"/>
                    <a:pt x="338" y="121"/>
                    <a:pt x="338" y="121"/>
                  </a:cubicBezTo>
                  <a:cubicBezTo>
                    <a:pt x="333" y="127"/>
                    <a:pt x="333" y="127"/>
                    <a:pt x="333" y="127"/>
                  </a:cubicBezTo>
                  <a:cubicBezTo>
                    <a:pt x="329" y="127"/>
                    <a:pt x="329" y="127"/>
                    <a:pt x="329" y="127"/>
                  </a:cubicBezTo>
                  <a:cubicBezTo>
                    <a:pt x="325" y="123"/>
                    <a:pt x="325" y="123"/>
                    <a:pt x="325" y="123"/>
                  </a:cubicBezTo>
                  <a:cubicBezTo>
                    <a:pt x="325" y="120"/>
                    <a:pt x="325" y="120"/>
                    <a:pt x="325" y="120"/>
                  </a:cubicBezTo>
                  <a:cubicBezTo>
                    <a:pt x="321" y="115"/>
                    <a:pt x="321" y="115"/>
                    <a:pt x="321" y="115"/>
                  </a:cubicBezTo>
                  <a:cubicBezTo>
                    <a:pt x="314" y="110"/>
                    <a:pt x="314" y="110"/>
                    <a:pt x="314" y="110"/>
                  </a:cubicBezTo>
                  <a:cubicBezTo>
                    <a:pt x="304" y="109"/>
                    <a:pt x="304" y="109"/>
                    <a:pt x="304" y="109"/>
                  </a:cubicBezTo>
                  <a:cubicBezTo>
                    <a:pt x="303" y="109"/>
                    <a:pt x="301" y="110"/>
                    <a:pt x="299" y="110"/>
                  </a:cubicBezTo>
                  <a:cubicBezTo>
                    <a:pt x="298" y="110"/>
                    <a:pt x="297" y="110"/>
                    <a:pt x="295" y="109"/>
                  </a:cubicBezTo>
                  <a:cubicBezTo>
                    <a:pt x="294" y="109"/>
                    <a:pt x="293" y="108"/>
                    <a:pt x="293" y="108"/>
                  </a:cubicBezTo>
                  <a:cubicBezTo>
                    <a:pt x="292" y="108"/>
                    <a:pt x="292" y="108"/>
                    <a:pt x="292" y="109"/>
                  </a:cubicBezTo>
                  <a:cubicBezTo>
                    <a:pt x="292" y="109"/>
                    <a:pt x="292" y="109"/>
                    <a:pt x="292" y="109"/>
                  </a:cubicBezTo>
                  <a:cubicBezTo>
                    <a:pt x="291" y="109"/>
                    <a:pt x="291" y="109"/>
                    <a:pt x="291" y="109"/>
                  </a:cubicBezTo>
                  <a:cubicBezTo>
                    <a:pt x="283" y="109"/>
                    <a:pt x="283" y="109"/>
                    <a:pt x="283" y="109"/>
                  </a:cubicBezTo>
                  <a:cubicBezTo>
                    <a:pt x="280" y="109"/>
                    <a:pt x="277" y="105"/>
                    <a:pt x="276" y="104"/>
                  </a:cubicBezTo>
                  <a:cubicBezTo>
                    <a:pt x="276" y="104"/>
                    <a:pt x="276" y="104"/>
                    <a:pt x="276" y="104"/>
                  </a:cubicBezTo>
                  <a:cubicBezTo>
                    <a:pt x="276" y="97"/>
                    <a:pt x="276" y="97"/>
                    <a:pt x="276" y="97"/>
                  </a:cubicBezTo>
                  <a:cubicBezTo>
                    <a:pt x="257" y="97"/>
                    <a:pt x="257" y="97"/>
                    <a:pt x="257" y="97"/>
                  </a:cubicBezTo>
                  <a:cubicBezTo>
                    <a:pt x="253" y="89"/>
                    <a:pt x="253" y="89"/>
                    <a:pt x="253" y="89"/>
                  </a:cubicBezTo>
                  <a:cubicBezTo>
                    <a:pt x="253" y="0"/>
                    <a:pt x="253" y="0"/>
                    <a:pt x="253" y="0"/>
                  </a:cubicBezTo>
                  <a:cubicBezTo>
                    <a:pt x="136" y="0"/>
                    <a:pt x="136" y="0"/>
                    <a:pt x="136" y="0"/>
                  </a:cubicBezTo>
                  <a:cubicBezTo>
                    <a:pt x="136" y="256"/>
                    <a:pt x="136" y="256"/>
                    <a:pt x="136" y="256"/>
                  </a:cubicBezTo>
                  <a:cubicBezTo>
                    <a:pt x="1" y="256"/>
                    <a:pt x="1" y="256"/>
                    <a:pt x="1" y="256"/>
                  </a:cubicBezTo>
                  <a:cubicBezTo>
                    <a:pt x="0" y="256"/>
                    <a:pt x="0" y="256"/>
                    <a:pt x="0" y="256"/>
                  </a:cubicBezTo>
                  <a:cubicBezTo>
                    <a:pt x="0" y="257"/>
                    <a:pt x="0" y="257"/>
                    <a:pt x="0" y="257"/>
                  </a:cubicBezTo>
                  <a:cubicBezTo>
                    <a:pt x="10" y="260"/>
                    <a:pt x="10" y="260"/>
                    <a:pt x="10" y="260"/>
                  </a:cubicBezTo>
                  <a:cubicBezTo>
                    <a:pt x="14" y="268"/>
                    <a:pt x="14" y="268"/>
                    <a:pt x="14" y="268"/>
                  </a:cubicBezTo>
                  <a:cubicBezTo>
                    <a:pt x="22" y="272"/>
                    <a:pt x="22" y="272"/>
                    <a:pt x="22" y="272"/>
                  </a:cubicBezTo>
                  <a:cubicBezTo>
                    <a:pt x="30" y="284"/>
                    <a:pt x="30" y="284"/>
                    <a:pt x="30" y="284"/>
                  </a:cubicBezTo>
                  <a:cubicBezTo>
                    <a:pt x="61" y="307"/>
                    <a:pt x="61" y="307"/>
                    <a:pt x="61" y="307"/>
                  </a:cubicBezTo>
                  <a:cubicBezTo>
                    <a:pt x="73" y="342"/>
                    <a:pt x="73" y="342"/>
                    <a:pt x="73" y="342"/>
                  </a:cubicBezTo>
                  <a:cubicBezTo>
                    <a:pt x="112" y="381"/>
                    <a:pt x="112" y="381"/>
                    <a:pt x="112" y="381"/>
                  </a:cubicBezTo>
                  <a:cubicBezTo>
                    <a:pt x="131" y="381"/>
                    <a:pt x="131" y="381"/>
                    <a:pt x="131" y="381"/>
                  </a:cubicBezTo>
                  <a:cubicBezTo>
                    <a:pt x="151" y="346"/>
                    <a:pt x="151" y="346"/>
                    <a:pt x="151" y="346"/>
                  </a:cubicBezTo>
                  <a:cubicBezTo>
                    <a:pt x="155" y="346"/>
                    <a:pt x="155" y="346"/>
                    <a:pt x="155" y="346"/>
                  </a:cubicBezTo>
                  <a:cubicBezTo>
                    <a:pt x="162" y="346"/>
                    <a:pt x="162" y="346"/>
                    <a:pt x="162" y="346"/>
                  </a:cubicBezTo>
                  <a:cubicBezTo>
                    <a:pt x="198" y="346"/>
                    <a:pt x="198" y="346"/>
                    <a:pt x="198" y="346"/>
                  </a:cubicBezTo>
                  <a:cubicBezTo>
                    <a:pt x="225" y="378"/>
                    <a:pt x="225" y="378"/>
                    <a:pt x="225" y="378"/>
                  </a:cubicBezTo>
                  <a:cubicBezTo>
                    <a:pt x="240" y="409"/>
                    <a:pt x="240" y="409"/>
                    <a:pt x="240" y="409"/>
                  </a:cubicBezTo>
                  <a:cubicBezTo>
                    <a:pt x="252" y="420"/>
                    <a:pt x="252" y="420"/>
                    <a:pt x="252" y="420"/>
                  </a:cubicBezTo>
                  <a:cubicBezTo>
                    <a:pt x="256" y="436"/>
                    <a:pt x="256" y="436"/>
                    <a:pt x="256" y="436"/>
                  </a:cubicBezTo>
                  <a:cubicBezTo>
                    <a:pt x="268" y="444"/>
                    <a:pt x="268" y="444"/>
                    <a:pt x="268" y="444"/>
                  </a:cubicBezTo>
                  <a:cubicBezTo>
                    <a:pt x="279" y="475"/>
                    <a:pt x="279" y="475"/>
                    <a:pt x="279" y="475"/>
                  </a:cubicBezTo>
                  <a:cubicBezTo>
                    <a:pt x="291" y="495"/>
                    <a:pt x="291" y="495"/>
                    <a:pt x="291" y="495"/>
                  </a:cubicBezTo>
                  <a:cubicBezTo>
                    <a:pt x="303" y="502"/>
                    <a:pt x="303" y="502"/>
                    <a:pt x="303" y="502"/>
                  </a:cubicBezTo>
                  <a:cubicBezTo>
                    <a:pt x="315" y="502"/>
                    <a:pt x="315" y="502"/>
                    <a:pt x="315" y="502"/>
                  </a:cubicBezTo>
                  <a:cubicBezTo>
                    <a:pt x="322" y="510"/>
                    <a:pt x="322" y="510"/>
                    <a:pt x="322" y="510"/>
                  </a:cubicBezTo>
                  <a:cubicBezTo>
                    <a:pt x="342" y="510"/>
                    <a:pt x="342" y="510"/>
                    <a:pt x="342" y="510"/>
                  </a:cubicBezTo>
                  <a:cubicBezTo>
                    <a:pt x="358" y="518"/>
                    <a:pt x="358" y="518"/>
                    <a:pt x="358" y="518"/>
                  </a:cubicBezTo>
                  <a:cubicBezTo>
                    <a:pt x="369" y="518"/>
                    <a:pt x="369" y="518"/>
                    <a:pt x="369" y="518"/>
                  </a:cubicBezTo>
                  <a:cubicBezTo>
                    <a:pt x="365" y="514"/>
                    <a:pt x="365" y="514"/>
                    <a:pt x="365" y="514"/>
                  </a:cubicBezTo>
                  <a:cubicBezTo>
                    <a:pt x="361" y="502"/>
                    <a:pt x="361" y="502"/>
                    <a:pt x="361" y="502"/>
                  </a:cubicBezTo>
                  <a:cubicBezTo>
                    <a:pt x="361" y="499"/>
                    <a:pt x="361" y="499"/>
                    <a:pt x="361" y="499"/>
                  </a:cubicBezTo>
                  <a:cubicBezTo>
                    <a:pt x="354" y="475"/>
                    <a:pt x="354" y="475"/>
                    <a:pt x="354" y="475"/>
                  </a:cubicBezTo>
                  <a:cubicBezTo>
                    <a:pt x="358" y="471"/>
                    <a:pt x="358" y="471"/>
                    <a:pt x="358" y="471"/>
                  </a:cubicBezTo>
                  <a:cubicBezTo>
                    <a:pt x="358" y="463"/>
                    <a:pt x="358" y="463"/>
                    <a:pt x="358" y="463"/>
                  </a:cubicBezTo>
                  <a:cubicBezTo>
                    <a:pt x="354" y="463"/>
                    <a:pt x="354" y="463"/>
                    <a:pt x="354" y="463"/>
                  </a:cubicBezTo>
                  <a:cubicBezTo>
                    <a:pt x="354" y="459"/>
                    <a:pt x="354" y="459"/>
                    <a:pt x="354" y="459"/>
                  </a:cubicBezTo>
                  <a:cubicBezTo>
                    <a:pt x="358" y="459"/>
                    <a:pt x="358" y="459"/>
                    <a:pt x="358" y="459"/>
                  </a:cubicBezTo>
                  <a:cubicBezTo>
                    <a:pt x="361" y="459"/>
                    <a:pt x="361" y="459"/>
                    <a:pt x="361" y="459"/>
                  </a:cubicBezTo>
                  <a:cubicBezTo>
                    <a:pt x="365" y="444"/>
                    <a:pt x="365" y="444"/>
                    <a:pt x="365" y="444"/>
                  </a:cubicBezTo>
                  <a:cubicBezTo>
                    <a:pt x="361" y="436"/>
                    <a:pt x="361" y="436"/>
                    <a:pt x="361" y="436"/>
                  </a:cubicBezTo>
                  <a:cubicBezTo>
                    <a:pt x="369" y="436"/>
                    <a:pt x="369" y="436"/>
                    <a:pt x="369" y="436"/>
                  </a:cubicBezTo>
                  <a:cubicBezTo>
                    <a:pt x="373" y="428"/>
                    <a:pt x="373" y="428"/>
                    <a:pt x="373" y="428"/>
                  </a:cubicBezTo>
                  <a:cubicBezTo>
                    <a:pt x="373" y="424"/>
                    <a:pt x="373" y="424"/>
                    <a:pt x="373" y="424"/>
                  </a:cubicBezTo>
                  <a:cubicBezTo>
                    <a:pt x="369" y="428"/>
                    <a:pt x="369" y="428"/>
                    <a:pt x="369" y="428"/>
                  </a:cubicBezTo>
                  <a:cubicBezTo>
                    <a:pt x="369" y="424"/>
                    <a:pt x="369" y="424"/>
                    <a:pt x="369" y="424"/>
                  </a:cubicBezTo>
                  <a:cubicBezTo>
                    <a:pt x="377" y="420"/>
                    <a:pt x="377" y="420"/>
                    <a:pt x="377" y="420"/>
                  </a:cubicBezTo>
                  <a:cubicBezTo>
                    <a:pt x="385" y="417"/>
                    <a:pt x="385" y="417"/>
                    <a:pt x="385" y="417"/>
                  </a:cubicBezTo>
                  <a:cubicBezTo>
                    <a:pt x="385" y="413"/>
                    <a:pt x="385" y="413"/>
                    <a:pt x="385" y="413"/>
                  </a:cubicBezTo>
                  <a:cubicBezTo>
                    <a:pt x="393" y="413"/>
                    <a:pt x="393" y="413"/>
                    <a:pt x="393" y="413"/>
                  </a:cubicBezTo>
                  <a:cubicBezTo>
                    <a:pt x="397" y="409"/>
                    <a:pt x="397" y="409"/>
                    <a:pt x="397" y="409"/>
                  </a:cubicBezTo>
                  <a:cubicBezTo>
                    <a:pt x="397" y="405"/>
                    <a:pt x="397" y="405"/>
                    <a:pt x="397" y="405"/>
                  </a:cubicBezTo>
                  <a:cubicBezTo>
                    <a:pt x="393" y="401"/>
                    <a:pt x="393" y="401"/>
                    <a:pt x="393" y="401"/>
                  </a:cubicBezTo>
                  <a:cubicBezTo>
                    <a:pt x="393" y="397"/>
                    <a:pt x="393" y="397"/>
                    <a:pt x="393" y="397"/>
                  </a:cubicBezTo>
                  <a:cubicBezTo>
                    <a:pt x="397" y="397"/>
                    <a:pt x="397" y="397"/>
                    <a:pt x="397" y="397"/>
                  </a:cubicBezTo>
                  <a:cubicBezTo>
                    <a:pt x="400" y="401"/>
                    <a:pt x="400" y="401"/>
                    <a:pt x="400" y="401"/>
                  </a:cubicBezTo>
                  <a:cubicBezTo>
                    <a:pt x="400" y="397"/>
                    <a:pt x="400" y="397"/>
                    <a:pt x="400" y="397"/>
                  </a:cubicBezTo>
                  <a:cubicBezTo>
                    <a:pt x="404" y="397"/>
                    <a:pt x="404" y="397"/>
                    <a:pt x="404" y="397"/>
                  </a:cubicBezTo>
                  <a:cubicBezTo>
                    <a:pt x="408" y="397"/>
                    <a:pt x="408" y="397"/>
                    <a:pt x="408" y="397"/>
                  </a:cubicBezTo>
                  <a:cubicBezTo>
                    <a:pt x="408" y="393"/>
                    <a:pt x="408" y="393"/>
                    <a:pt x="408" y="393"/>
                  </a:cubicBezTo>
                  <a:cubicBezTo>
                    <a:pt x="412" y="401"/>
                    <a:pt x="412" y="401"/>
                    <a:pt x="412" y="401"/>
                  </a:cubicBezTo>
                  <a:cubicBezTo>
                    <a:pt x="424" y="397"/>
                    <a:pt x="424" y="397"/>
                    <a:pt x="424" y="397"/>
                  </a:cubicBezTo>
                  <a:cubicBezTo>
                    <a:pt x="408" y="405"/>
                    <a:pt x="408" y="405"/>
                    <a:pt x="408" y="405"/>
                  </a:cubicBezTo>
                  <a:cubicBezTo>
                    <a:pt x="404" y="409"/>
                    <a:pt x="404" y="409"/>
                    <a:pt x="404" y="409"/>
                  </a:cubicBezTo>
                  <a:cubicBezTo>
                    <a:pt x="408" y="409"/>
                    <a:pt x="408" y="409"/>
                    <a:pt x="408" y="409"/>
                  </a:cubicBezTo>
                  <a:cubicBezTo>
                    <a:pt x="443" y="385"/>
                    <a:pt x="443" y="385"/>
                    <a:pt x="443" y="385"/>
                  </a:cubicBezTo>
                  <a:cubicBezTo>
                    <a:pt x="451" y="374"/>
                    <a:pt x="451" y="374"/>
                    <a:pt x="451" y="374"/>
                  </a:cubicBezTo>
                  <a:cubicBezTo>
                    <a:pt x="451" y="350"/>
                    <a:pt x="451" y="350"/>
                    <a:pt x="451" y="350"/>
                  </a:cubicBezTo>
                  <a:cubicBezTo>
                    <a:pt x="451" y="346"/>
                    <a:pt x="451" y="346"/>
                    <a:pt x="451" y="346"/>
                  </a:cubicBezTo>
                  <a:cubicBezTo>
                    <a:pt x="455" y="346"/>
                    <a:pt x="455" y="346"/>
                    <a:pt x="455" y="346"/>
                  </a:cubicBezTo>
                  <a:cubicBezTo>
                    <a:pt x="455" y="354"/>
                    <a:pt x="455" y="354"/>
                    <a:pt x="455" y="354"/>
                  </a:cubicBezTo>
                  <a:cubicBezTo>
                    <a:pt x="463" y="354"/>
                    <a:pt x="463" y="354"/>
                    <a:pt x="463" y="354"/>
                  </a:cubicBezTo>
                  <a:cubicBezTo>
                    <a:pt x="463" y="358"/>
                    <a:pt x="463" y="358"/>
                    <a:pt x="463" y="358"/>
                  </a:cubicBezTo>
                  <a:cubicBezTo>
                    <a:pt x="455" y="358"/>
                    <a:pt x="455" y="358"/>
                    <a:pt x="455" y="358"/>
                  </a:cubicBezTo>
                  <a:cubicBezTo>
                    <a:pt x="459" y="362"/>
                    <a:pt x="459" y="362"/>
                    <a:pt x="459" y="362"/>
                  </a:cubicBezTo>
                  <a:cubicBezTo>
                    <a:pt x="479" y="350"/>
                    <a:pt x="479" y="350"/>
                    <a:pt x="479" y="350"/>
                  </a:cubicBezTo>
                  <a:cubicBezTo>
                    <a:pt x="482" y="350"/>
                    <a:pt x="482" y="350"/>
                    <a:pt x="482" y="350"/>
                  </a:cubicBezTo>
                  <a:cubicBezTo>
                    <a:pt x="482" y="341"/>
                    <a:pt x="482" y="341"/>
                    <a:pt x="482" y="341"/>
                  </a:cubicBezTo>
                  <a:lnTo>
                    <a:pt x="483" y="341"/>
                  </a:lnTo>
                  <a:close/>
                </a:path>
              </a:pathLst>
            </a:custGeom>
            <a:ln w="12700">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600" b="1" dirty="0">
                  <a:solidFill>
                    <a:schemeClr val="bg1">
                      <a:lumMod val="95000"/>
                    </a:schemeClr>
                  </a:solidFill>
                </a:rPr>
                <a:t>TX</a:t>
              </a:r>
            </a:p>
          </p:txBody>
        </p:sp>
        <p:sp>
          <p:nvSpPr>
            <p:cNvPr id="57" name="South Dakota">
              <a:extLst>
                <a:ext uri="{FF2B5EF4-FFF2-40B4-BE49-F238E27FC236}">
                  <a16:creationId xmlns:a16="http://schemas.microsoft.com/office/drawing/2014/main" id="{8E76575A-F132-36B1-927C-B34841ED9273}"/>
                </a:ext>
              </a:extLst>
            </p:cNvPr>
            <p:cNvSpPr>
              <a:spLocks/>
            </p:cNvSpPr>
            <p:nvPr/>
          </p:nvSpPr>
          <p:spPr bwMode="auto">
            <a:xfrm>
              <a:off x="5239126" y="1494477"/>
              <a:ext cx="1185327" cy="638638"/>
            </a:xfrm>
            <a:custGeom>
              <a:avLst/>
              <a:gdLst>
                <a:gd name="T0" fmla="*/ 0 w 709"/>
                <a:gd name="T1" fmla="*/ 322 h 382"/>
                <a:gd name="T2" fmla="*/ 492 w 709"/>
                <a:gd name="T3" fmla="*/ 322 h 382"/>
                <a:gd name="T4" fmla="*/ 525 w 709"/>
                <a:gd name="T5" fmla="*/ 349 h 382"/>
                <a:gd name="T6" fmla="*/ 622 w 709"/>
                <a:gd name="T7" fmla="*/ 349 h 382"/>
                <a:gd name="T8" fmla="*/ 650 w 709"/>
                <a:gd name="T9" fmla="*/ 370 h 382"/>
                <a:gd name="T10" fmla="*/ 679 w 709"/>
                <a:gd name="T11" fmla="*/ 382 h 382"/>
                <a:gd name="T12" fmla="*/ 679 w 709"/>
                <a:gd name="T13" fmla="*/ 382 h 382"/>
                <a:gd name="T14" fmla="*/ 709 w 709"/>
                <a:gd name="T15" fmla="*/ 351 h 382"/>
                <a:gd name="T16" fmla="*/ 709 w 709"/>
                <a:gd name="T17" fmla="*/ 287 h 382"/>
                <a:gd name="T18" fmla="*/ 707 w 709"/>
                <a:gd name="T19" fmla="*/ 287 h 382"/>
                <a:gd name="T20" fmla="*/ 707 w 709"/>
                <a:gd name="T21" fmla="*/ 285 h 382"/>
                <a:gd name="T22" fmla="*/ 707 w 709"/>
                <a:gd name="T23" fmla="*/ 124 h 382"/>
                <a:gd name="T24" fmla="*/ 679 w 709"/>
                <a:gd name="T25" fmla="*/ 90 h 382"/>
                <a:gd name="T26" fmla="*/ 679 w 709"/>
                <a:gd name="T27" fmla="*/ 0 h 382"/>
                <a:gd name="T28" fmla="*/ 2 w 709"/>
                <a:gd name="T29" fmla="*/ 0 h 382"/>
                <a:gd name="T30" fmla="*/ 2 w 709"/>
                <a:gd name="T31" fmla="*/ 116 h 382"/>
                <a:gd name="T32" fmla="*/ 2 w 709"/>
                <a:gd name="T33" fmla="*/ 119 h 382"/>
                <a:gd name="T34" fmla="*/ 0 w 709"/>
                <a:gd name="T35" fmla="*/ 119 h 382"/>
                <a:gd name="T36" fmla="*/ 0 w 709"/>
                <a:gd name="T37" fmla="*/ 320 h 382"/>
                <a:gd name="T38" fmla="*/ 0 w 709"/>
                <a:gd name="T39" fmla="*/ 322 h 382"/>
                <a:gd name="T40" fmla="*/ 0 w 709"/>
                <a:gd name="T41" fmla="*/ 322 h 382"/>
                <a:gd name="T42" fmla="*/ 0 w 709"/>
                <a:gd name="T43" fmla="*/ 322 h 3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09" h="382">
                  <a:moveTo>
                    <a:pt x="0" y="322"/>
                  </a:moveTo>
                  <a:lnTo>
                    <a:pt x="492" y="322"/>
                  </a:lnTo>
                  <a:lnTo>
                    <a:pt x="525" y="349"/>
                  </a:lnTo>
                  <a:lnTo>
                    <a:pt x="622" y="349"/>
                  </a:lnTo>
                  <a:lnTo>
                    <a:pt x="650" y="370"/>
                  </a:lnTo>
                  <a:lnTo>
                    <a:pt x="679" y="382"/>
                  </a:lnTo>
                  <a:lnTo>
                    <a:pt x="679" y="382"/>
                  </a:lnTo>
                  <a:lnTo>
                    <a:pt x="709" y="351"/>
                  </a:lnTo>
                  <a:lnTo>
                    <a:pt x="709" y="287"/>
                  </a:lnTo>
                  <a:lnTo>
                    <a:pt x="707" y="287"/>
                  </a:lnTo>
                  <a:lnTo>
                    <a:pt x="707" y="285"/>
                  </a:lnTo>
                  <a:lnTo>
                    <a:pt x="707" y="124"/>
                  </a:lnTo>
                  <a:lnTo>
                    <a:pt x="679" y="90"/>
                  </a:lnTo>
                  <a:lnTo>
                    <a:pt x="679" y="0"/>
                  </a:lnTo>
                  <a:lnTo>
                    <a:pt x="2" y="0"/>
                  </a:lnTo>
                  <a:lnTo>
                    <a:pt x="2" y="116"/>
                  </a:lnTo>
                  <a:lnTo>
                    <a:pt x="2" y="119"/>
                  </a:lnTo>
                  <a:lnTo>
                    <a:pt x="0" y="119"/>
                  </a:lnTo>
                  <a:lnTo>
                    <a:pt x="0" y="320"/>
                  </a:lnTo>
                  <a:lnTo>
                    <a:pt x="0" y="322"/>
                  </a:lnTo>
                  <a:lnTo>
                    <a:pt x="0" y="322"/>
                  </a:lnTo>
                  <a:lnTo>
                    <a:pt x="0" y="322"/>
                  </a:lnTo>
                  <a:close/>
                </a:path>
              </a:pathLst>
            </a:custGeom>
            <a:ln w="19050">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600" b="1" dirty="0">
                  <a:solidFill>
                    <a:schemeClr val="bg1">
                      <a:lumMod val="95000"/>
                    </a:schemeClr>
                  </a:solidFill>
                </a:rPr>
                <a:t>SD</a:t>
              </a:r>
            </a:p>
          </p:txBody>
        </p:sp>
        <p:sp>
          <p:nvSpPr>
            <p:cNvPr id="58" name="Oklahoma">
              <a:extLst>
                <a:ext uri="{FF2B5EF4-FFF2-40B4-BE49-F238E27FC236}">
                  <a16:creationId xmlns:a16="http://schemas.microsoft.com/office/drawing/2014/main" id="{26B06E21-1796-3240-E439-981CEDAB1472}"/>
                </a:ext>
              </a:extLst>
            </p:cNvPr>
            <p:cNvSpPr>
              <a:spLocks/>
            </p:cNvSpPr>
            <p:nvPr/>
          </p:nvSpPr>
          <p:spPr bwMode="auto">
            <a:xfrm>
              <a:off x="5404637" y="3189710"/>
              <a:ext cx="1332448" cy="708855"/>
            </a:xfrm>
            <a:custGeom>
              <a:avLst/>
              <a:gdLst>
                <a:gd name="T0" fmla="*/ 337 w 337"/>
                <a:gd name="T1" fmla="*/ 84 h 179"/>
                <a:gd name="T2" fmla="*/ 331 w 337"/>
                <a:gd name="T3" fmla="*/ 78 h 179"/>
                <a:gd name="T4" fmla="*/ 325 w 337"/>
                <a:gd name="T5" fmla="*/ 74 h 179"/>
                <a:gd name="T6" fmla="*/ 325 w 337"/>
                <a:gd name="T7" fmla="*/ 40 h 179"/>
                <a:gd name="T8" fmla="*/ 325 w 337"/>
                <a:gd name="T9" fmla="*/ 40 h 179"/>
                <a:gd name="T10" fmla="*/ 325 w 337"/>
                <a:gd name="T11" fmla="*/ 39 h 179"/>
                <a:gd name="T12" fmla="*/ 325 w 337"/>
                <a:gd name="T13" fmla="*/ 0 h 179"/>
                <a:gd name="T14" fmla="*/ 41 w 337"/>
                <a:gd name="T15" fmla="*/ 0 h 179"/>
                <a:gd name="T16" fmla="*/ 40 w 337"/>
                <a:gd name="T17" fmla="*/ 0 h 179"/>
                <a:gd name="T18" fmla="*/ 0 w 337"/>
                <a:gd name="T19" fmla="*/ 0 h 179"/>
                <a:gd name="T20" fmla="*/ 0 w 337"/>
                <a:gd name="T21" fmla="*/ 40 h 179"/>
                <a:gd name="T22" fmla="*/ 0 w 337"/>
                <a:gd name="T23" fmla="*/ 40 h 179"/>
                <a:gd name="T24" fmla="*/ 117 w 337"/>
                <a:gd name="T25" fmla="*/ 40 h 179"/>
                <a:gd name="T26" fmla="*/ 117 w 337"/>
                <a:gd name="T27" fmla="*/ 129 h 179"/>
                <a:gd name="T28" fmla="*/ 121 w 337"/>
                <a:gd name="T29" fmla="*/ 137 h 179"/>
                <a:gd name="T30" fmla="*/ 140 w 337"/>
                <a:gd name="T31" fmla="*/ 137 h 179"/>
                <a:gd name="T32" fmla="*/ 140 w 337"/>
                <a:gd name="T33" fmla="*/ 144 h 179"/>
                <a:gd name="T34" fmla="*/ 140 w 337"/>
                <a:gd name="T35" fmla="*/ 144 h 179"/>
                <a:gd name="T36" fmla="*/ 147 w 337"/>
                <a:gd name="T37" fmla="*/ 149 h 179"/>
                <a:gd name="T38" fmla="*/ 155 w 337"/>
                <a:gd name="T39" fmla="*/ 149 h 179"/>
                <a:gd name="T40" fmla="*/ 156 w 337"/>
                <a:gd name="T41" fmla="*/ 149 h 179"/>
                <a:gd name="T42" fmla="*/ 156 w 337"/>
                <a:gd name="T43" fmla="*/ 149 h 179"/>
                <a:gd name="T44" fmla="*/ 157 w 337"/>
                <a:gd name="T45" fmla="*/ 148 h 179"/>
                <a:gd name="T46" fmla="*/ 159 w 337"/>
                <a:gd name="T47" fmla="*/ 149 h 179"/>
                <a:gd name="T48" fmla="*/ 163 w 337"/>
                <a:gd name="T49" fmla="*/ 150 h 179"/>
                <a:gd name="T50" fmla="*/ 168 w 337"/>
                <a:gd name="T51" fmla="*/ 149 h 179"/>
                <a:gd name="T52" fmla="*/ 178 w 337"/>
                <a:gd name="T53" fmla="*/ 150 h 179"/>
                <a:gd name="T54" fmla="*/ 185 w 337"/>
                <a:gd name="T55" fmla="*/ 155 h 179"/>
                <a:gd name="T56" fmla="*/ 189 w 337"/>
                <a:gd name="T57" fmla="*/ 160 h 179"/>
                <a:gd name="T58" fmla="*/ 189 w 337"/>
                <a:gd name="T59" fmla="*/ 163 h 179"/>
                <a:gd name="T60" fmla="*/ 193 w 337"/>
                <a:gd name="T61" fmla="*/ 167 h 179"/>
                <a:gd name="T62" fmla="*/ 197 w 337"/>
                <a:gd name="T63" fmla="*/ 167 h 179"/>
                <a:gd name="T64" fmla="*/ 202 w 337"/>
                <a:gd name="T65" fmla="*/ 161 h 179"/>
                <a:gd name="T66" fmla="*/ 207 w 337"/>
                <a:gd name="T67" fmla="*/ 163 h 179"/>
                <a:gd name="T68" fmla="*/ 207 w 337"/>
                <a:gd name="T69" fmla="*/ 167 h 179"/>
                <a:gd name="T70" fmla="*/ 246 w 337"/>
                <a:gd name="T71" fmla="*/ 167 h 179"/>
                <a:gd name="T72" fmla="*/ 246 w 337"/>
                <a:gd name="T73" fmla="*/ 177 h 179"/>
                <a:gd name="T74" fmla="*/ 262 w 337"/>
                <a:gd name="T75" fmla="*/ 177 h 179"/>
                <a:gd name="T76" fmla="*/ 264 w 337"/>
                <a:gd name="T77" fmla="*/ 179 h 179"/>
                <a:gd name="T78" fmla="*/ 266 w 337"/>
                <a:gd name="T79" fmla="*/ 177 h 179"/>
                <a:gd name="T80" fmla="*/ 271 w 337"/>
                <a:gd name="T81" fmla="*/ 174 h 179"/>
                <a:gd name="T82" fmla="*/ 272 w 337"/>
                <a:gd name="T83" fmla="*/ 173 h 179"/>
                <a:gd name="T84" fmla="*/ 272 w 337"/>
                <a:gd name="T85" fmla="*/ 173 h 179"/>
                <a:gd name="T86" fmla="*/ 276 w 337"/>
                <a:gd name="T87" fmla="*/ 171 h 179"/>
                <a:gd name="T88" fmla="*/ 279 w 337"/>
                <a:gd name="T89" fmla="*/ 171 h 179"/>
                <a:gd name="T90" fmla="*/ 291 w 337"/>
                <a:gd name="T91" fmla="*/ 170 h 179"/>
                <a:gd name="T92" fmla="*/ 292 w 337"/>
                <a:gd name="T93" fmla="*/ 169 h 179"/>
                <a:gd name="T94" fmla="*/ 298 w 337"/>
                <a:gd name="T95" fmla="*/ 166 h 179"/>
                <a:gd name="T96" fmla="*/ 300 w 337"/>
                <a:gd name="T97" fmla="*/ 166 h 179"/>
                <a:gd name="T98" fmla="*/ 308 w 337"/>
                <a:gd name="T99" fmla="*/ 173 h 179"/>
                <a:gd name="T100" fmla="*/ 308 w 337"/>
                <a:gd name="T101" fmla="*/ 174 h 179"/>
                <a:gd name="T102" fmla="*/ 316 w 337"/>
                <a:gd name="T103" fmla="*/ 175 h 179"/>
                <a:gd name="T104" fmla="*/ 318 w 337"/>
                <a:gd name="T105" fmla="*/ 179 h 179"/>
                <a:gd name="T106" fmla="*/ 318 w 337"/>
                <a:gd name="T107" fmla="*/ 179 h 179"/>
                <a:gd name="T108" fmla="*/ 319 w 337"/>
                <a:gd name="T109" fmla="*/ 179 h 179"/>
                <a:gd name="T110" fmla="*/ 320 w 337"/>
                <a:gd name="T111" fmla="*/ 179 h 179"/>
                <a:gd name="T112" fmla="*/ 323 w 337"/>
                <a:gd name="T113" fmla="*/ 177 h 179"/>
                <a:gd name="T114" fmla="*/ 325 w 337"/>
                <a:gd name="T115" fmla="*/ 179 h 179"/>
                <a:gd name="T116" fmla="*/ 337 w 337"/>
                <a:gd name="T117" fmla="*/ 179 h 179"/>
                <a:gd name="T118" fmla="*/ 337 w 337"/>
                <a:gd name="T119" fmla="*/ 179 h 179"/>
                <a:gd name="T120" fmla="*/ 337 w 337"/>
                <a:gd name="T121" fmla="*/ 84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337" h="179">
                  <a:moveTo>
                    <a:pt x="337" y="84"/>
                  </a:moveTo>
                  <a:cubicBezTo>
                    <a:pt x="331" y="78"/>
                    <a:pt x="331" y="78"/>
                    <a:pt x="331" y="78"/>
                  </a:cubicBezTo>
                  <a:cubicBezTo>
                    <a:pt x="325" y="74"/>
                    <a:pt x="325" y="74"/>
                    <a:pt x="325" y="74"/>
                  </a:cubicBezTo>
                  <a:cubicBezTo>
                    <a:pt x="325" y="40"/>
                    <a:pt x="325" y="40"/>
                    <a:pt x="325" y="40"/>
                  </a:cubicBezTo>
                  <a:cubicBezTo>
                    <a:pt x="325" y="40"/>
                    <a:pt x="325" y="40"/>
                    <a:pt x="325" y="40"/>
                  </a:cubicBezTo>
                  <a:cubicBezTo>
                    <a:pt x="325" y="39"/>
                    <a:pt x="325" y="39"/>
                    <a:pt x="325" y="39"/>
                  </a:cubicBezTo>
                  <a:cubicBezTo>
                    <a:pt x="325" y="0"/>
                    <a:pt x="325" y="0"/>
                    <a:pt x="325" y="0"/>
                  </a:cubicBezTo>
                  <a:cubicBezTo>
                    <a:pt x="41" y="0"/>
                    <a:pt x="41" y="0"/>
                    <a:pt x="41" y="0"/>
                  </a:cubicBezTo>
                  <a:cubicBezTo>
                    <a:pt x="40" y="0"/>
                    <a:pt x="40" y="0"/>
                    <a:pt x="40" y="0"/>
                  </a:cubicBezTo>
                  <a:cubicBezTo>
                    <a:pt x="0" y="0"/>
                    <a:pt x="0" y="0"/>
                    <a:pt x="0" y="0"/>
                  </a:cubicBezTo>
                  <a:cubicBezTo>
                    <a:pt x="0" y="40"/>
                    <a:pt x="0" y="40"/>
                    <a:pt x="0" y="40"/>
                  </a:cubicBezTo>
                  <a:cubicBezTo>
                    <a:pt x="0" y="40"/>
                    <a:pt x="0" y="40"/>
                    <a:pt x="0" y="40"/>
                  </a:cubicBezTo>
                  <a:cubicBezTo>
                    <a:pt x="117" y="40"/>
                    <a:pt x="117" y="40"/>
                    <a:pt x="117" y="40"/>
                  </a:cubicBezTo>
                  <a:cubicBezTo>
                    <a:pt x="117" y="129"/>
                    <a:pt x="117" y="129"/>
                    <a:pt x="117" y="129"/>
                  </a:cubicBezTo>
                  <a:cubicBezTo>
                    <a:pt x="121" y="137"/>
                    <a:pt x="121" y="137"/>
                    <a:pt x="121" y="137"/>
                  </a:cubicBezTo>
                  <a:cubicBezTo>
                    <a:pt x="140" y="137"/>
                    <a:pt x="140" y="137"/>
                    <a:pt x="140" y="137"/>
                  </a:cubicBezTo>
                  <a:cubicBezTo>
                    <a:pt x="140" y="144"/>
                    <a:pt x="140" y="144"/>
                    <a:pt x="140" y="144"/>
                  </a:cubicBezTo>
                  <a:cubicBezTo>
                    <a:pt x="140" y="144"/>
                    <a:pt x="140" y="144"/>
                    <a:pt x="140" y="144"/>
                  </a:cubicBezTo>
                  <a:cubicBezTo>
                    <a:pt x="141" y="145"/>
                    <a:pt x="144" y="149"/>
                    <a:pt x="147" y="149"/>
                  </a:cubicBezTo>
                  <a:cubicBezTo>
                    <a:pt x="155" y="149"/>
                    <a:pt x="155" y="149"/>
                    <a:pt x="155" y="149"/>
                  </a:cubicBezTo>
                  <a:cubicBezTo>
                    <a:pt x="156" y="149"/>
                    <a:pt x="156" y="149"/>
                    <a:pt x="156" y="149"/>
                  </a:cubicBezTo>
                  <a:cubicBezTo>
                    <a:pt x="156" y="149"/>
                    <a:pt x="156" y="149"/>
                    <a:pt x="156" y="149"/>
                  </a:cubicBezTo>
                  <a:cubicBezTo>
                    <a:pt x="156" y="148"/>
                    <a:pt x="156" y="148"/>
                    <a:pt x="157" y="148"/>
                  </a:cubicBezTo>
                  <a:cubicBezTo>
                    <a:pt x="157" y="148"/>
                    <a:pt x="158" y="149"/>
                    <a:pt x="159" y="149"/>
                  </a:cubicBezTo>
                  <a:cubicBezTo>
                    <a:pt x="161" y="150"/>
                    <a:pt x="162" y="150"/>
                    <a:pt x="163" y="150"/>
                  </a:cubicBezTo>
                  <a:cubicBezTo>
                    <a:pt x="165" y="150"/>
                    <a:pt x="167" y="149"/>
                    <a:pt x="168" y="149"/>
                  </a:cubicBezTo>
                  <a:cubicBezTo>
                    <a:pt x="178" y="150"/>
                    <a:pt x="178" y="150"/>
                    <a:pt x="178" y="150"/>
                  </a:cubicBezTo>
                  <a:cubicBezTo>
                    <a:pt x="185" y="155"/>
                    <a:pt x="185" y="155"/>
                    <a:pt x="185" y="155"/>
                  </a:cubicBezTo>
                  <a:cubicBezTo>
                    <a:pt x="189" y="160"/>
                    <a:pt x="189" y="160"/>
                    <a:pt x="189" y="160"/>
                  </a:cubicBezTo>
                  <a:cubicBezTo>
                    <a:pt x="189" y="163"/>
                    <a:pt x="189" y="163"/>
                    <a:pt x="189" y="163"/>
                  </a:cubicBezTo>
                  <a:cubicBezTo>
                    <a:pt x="193" y="167"/>
                    <a:pt x="193" y="167"/>
                    <a:pt x="193" y="167"/>
                  </a:cubicBezTo>
                  <a:cubicBezTo>
                    <a:pt x="197" y="167"/>
                    <a:pt x="197" y="167"/>
                    <a:pt x="197" y="167"/>
                  </a:cubicBezTo>
                  <a:cubicBezTo>
                    <a:pt x="202" y="161"/>
                    <a:pt x="202" y="161"/>
                    <a:pt x="202" y="161"/>
                  </a:cubicBezTo>
                  <a:cubicBezTo>
                    <a:pt x="207" y="163"/>
                    <a:pt x="207" y="163"/>
                    <a:pt x="207" y="163"/>
                  </a:cubicBezTo>
                  <a:cubicBezTo>
                    <a:pt x="207" y="167"/>
                    <a:pt x="207" y="167"/>
                    <a:pt x="207" y="167"/>
                  </a:cubicBezTo>
                  <a:cubicBezTo>
                    <a:pt x="246" y="167"/>
                    <a:pt x="246" y="167"/>
                    <a:pt x="246" y="167"/>
                  </a:cubicBezTo>
                  <a:cubicBezTo>
                    <a:pt x="246" y="177"/>
                    <a:pt x="246" y="177"/>
                    <a:pt x="246" y="177"/>
                  </a:cubicBezTo>
                  <a:cubicBezTo>
                    <a:pt x="262" y="177"/>
                    <a:pt x="262" y="177"/>
                    <a:pt x="262" y="177"/>
                  </a:cubicBezTo>
                  <a:cubicBezTo>
                    <a:pt x="262" y="178"/>
                    <a:pt x="263" y="178"/>
                    <a:pt x="264" y="179"/>
                  </a:cubicBezTo>
                  <a:cubicBezTo>
                    <a:pt x="265" y="179"/>
                    <a:pt x="266" y="178"/>
                    <a:pt x="266" y="177"/>
                  </a:cubicBezTo>
                  <a:cubicBezTo>
                    <a:pt x="268" y="175"/>
                    <a:pt x="271" y="174"/>
                    <a:pt x="271" y="174"/>
                  </a:cubicBezTo>
                  <a:cubicBezTo>
                    <a:pt x="272" y="173"/>
                    <a:pt x="272" y="173"/>
                    <a:pt x="272" y="173"/>
                  </a:cubicBezTo>
                  <a:cubicBezTo>
                    <a:pt x="272" y="173"/>
                    <a:pt x="272" y="173"/>
                    <a:pt x="272" y="173"/>
                  </a:cubicBezTo>
                  <a:cubicBezTo>
                    <a:pt x="273" y="172"/>
                    <a:pt x="275" y="171"/>
                    <a:pt x="276" y="171"/>
                  </a:cubicBezTo>
                  <a:cubicBezTo>
                    <a:pt x="279" y="171"/>
                    <a:pt x="279" y="171"/>
                    <a:pt x="279" y="171"/>
                  </a:cubicBezTo>
                  <a:cubicBezTo>
                    <a:pt x="291" y="170"/>
                    <a:pt x="291" y="170"/>
                    <a:pt x="291" y="170"/>
                  </a:cubicBezTo>
                  <a:cubicBezTo>
                    <a:pt x="292" y="169"/>
                    <a:pt x="292" y="169"/>
                    <a:pt x="292" y="169"/>
                  </a:cubicBezTo>
                  <a:cubicBezTo>
                    <a:pt x="292" y="168"/>
                    <a:pt x="295" y="166"/>
                    <a:pt x="298" y="166"/>
                  </a:cubicBezTo>
                  <a:cubicBezTo>
                    <a:pt x="298" y="166"/>
                    <a:pt x="299" y="166"/>
                    <a:pt x="300" y="166"/>
                  </a:cubicBezTo>
                  <a:cubicBezTo>
                    <a:pt x="304" y="168"/>
                    <a:pt x="307" y="172"/>
                    <a:pt x="308" y="173"/>
                  </a:cubicBezTo>
                  <a:cubicBezTo>
                    <a:pt x="308" y="174"/>
                    <a:pt x="308" y="174"/>
                    <a:pt x="308" y="174"/>
                  </a:cubicBezTo>
                  <a:cubicBezTo>
                    <a:pt x="316" y="175"/>
                    <a:pt x="316" y="175"/>
                    <a:pt x="316" y="175"/>
                  </a:cubicBezTo>
                  <a:cubicBezTo>
                    <a:pt x="316" y="176"/>
                    <a:pt x="316" y="178"/>
                    <a:pt x="318" y="179"/>
                  </a:cubicBezTo>
                  <a:cubicBezTo>
                    <a:pt x="318" y="179"/>
                    <a:pt x="318" y="179"/>
                    <a:pt x="318" y="179"/>
                  </a:cubicBezTo>
                  <a:cubicBezTo>
                    <a:pt x="319" y="179"/>
                    <a:pt x="319" y="179"/>
                    <a:pt x="319" y="179"/>
                  </a:cubicBezTo>
                  <a:cubicBezTo>
                    <a:pt x="319" y="179"/>
                    <a:pt x="319" y="179"/>
                    <a:pt x="320" y="179"/>
                  </a:cubicBezTo>
                  <a:cubicBezTo>
                    <a:pt x="323" y="177"/>
                    <a:pt x="323" y="177"/>
                    <a:pt x="323" y="177"/>
                  </a:cubicBezTo>
                  <a:cubicBezTo>
                    <a:pt x="325" y="179"/>
                    <a:pt x="325" y="179"/>
                    <a:pt x="325" y="179"/>
                  </a:cubicBezTo>
                  <a:cubicBezTo>
                    <a:pt x="337" y="179"/>
                    <a:pt x="337" y="179"/>
                    <a:pt x="337" y="179"/>
                  </a:cubicBezTo>
                  <a:cubicBezTo>
                    <a:pt x="337" y="179"/>
                    <a:pt x="337" y="179"/>
                    <a:pt x="337" y="179"/>
                  </a:cubicBezTo>
                  <a:lnTo>
                    <a:pt x="337" y="84"/>
                  </a:lnTo>
                  <a:close/>
                </a:path>
              </a:pathLst>
            </a:custGeom>
            <a:ln w="19050">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600" b="1" dirty="0">
                  <a:solidFill>
                    <a:schemeClr val="bg1">
                      <a:lumMod val="95000"/>
                    </a:schemeClr>
                  </a:solidFill>
                </a:rPr>
                <a:t>    OK</a:t>
              </a:r>
            </a:p>
          </p:txBody>
        </p:sp>
        <p:sp>
          <p:nvSpPr>
            <p:cNvPr id="59" name="Mississippi">
              <a:extLst>
                <a:ext uri="{FF2B5EF4-FFF2-40B4-BE49-F238E27FC236}">
                  <a16:creationId xmlns:a16="http://schemas.microsoft.com/office/drawing/2014/main" id="{6A9A2F62-F784-E20D-87D1-3BB37327B90A}"/>
                </a:ext>
              </a:extLst>
            </p:cNvPr>
            <p:cNvSpPr>
              <a:spLocks/>
            </p:cNvSpPr>
            <p:nvPr/>
          </p:nvSpPr>
          <p:spPr bwMode="auto">
            <a:xfrm>
              <a:off x="7124949" y="3637760"/>
              <a:ext cx="556719" cy="1004769"/>
            </a:xfrm>
            <a:custGeom>
              <a:avLst/>
              <a:gdLst>
                <a:gd name="T0" fmla="*/ 131 w 141"/>
                <a:gd name="T1" fmla="*/ 108 h 254"/>
                <a:gd name="T2" fmla="*/ 141 w 141"/>
                <a:gd name="T3" fmla="*/ 68 h 254"/>
                <a:gd name="T4" fmla="*/ 141 w 141"/>
                <a:gd name="T5" fmla="*/ 56 h 254"/>
                <a:gd name="T6" fmla="*/ 47 w 141"/>
                <a:gd name="T7" fmla="*/ 0 h 254"/>
                <a:gd name="T8" fmla="*/ 44 w 141"/>
                <a:gd name="T9" fmla="*/ 10 h 254"/>
                <a:gd name="T10" fmla="*/ 37 w 141"/>
                <a:gd name="T11" fmla="*/ 35 h 254"/>
                <a:gd name="T12" fmla="*/ 32 w 141"/>
                <a:gd name="T13" fmla="*/ 44 h 254"/>
                <a:gd name="T14" fmla="*/ 30 w 141"/>
                <a:gd name="T15" fmla="*/ 46 h 254"/>
                <a:gd name="T16" fmla="*/ 27 w 141"/>
                <a:gd name="T17" fmla="*/ 49 h 254"/>
                <a:gd name="T18" fmla="*/ 25 w 141"/>
                <a:gd name="T19" fmla="*/ 50 h 254"/>
                <a:gd name="T20" fmla="*/ 24 w 141"/>
                <a:gd name="T21" fmla="*/ 50 h 254"/>
                <a:gd name="T22" fmla="*/ 17 w 141"/>
                <a:gd name="T23" fmla="*/ 59 h 254"/>
                <a:gd name="T24" fmla="*/ 19 w 141"/>
                <a:gd name="T25" fmla="*/ 75 h 254"/>
                <a:gd name="T26" fmla="*/ 20 w 141"/>
                <a:gd name="T27" fmla="*/ 86 h 254"/>
                <a:gd name="T28" fmla="*/ 19 w 141"/>
                <a:gd name="T29" fmla="*/ 87 h 254"/>
                <a:gd name="T30" fmla="*/ 18 w 141"/>
                <a:gd name="T31" fmla="*/ 88 h 254"/>
                <a:gd name="T32" fmla="*/ 17 w 141"/>
                <a:gd name="T33" fmla="*/ 89 h 254"/>
                <a:gd name="T34" fmla="*/ 17 w 141"/>
                <a:gd name="T35" fmla="*/ 90 h 254"/>
                <a:gd name="T36" fmla="*/ 14 w 141"/>
                <a:gd name="T37" fmla="*/ 100 h 254"/>
                <a:gd name="T38" fmla="*/ 14 w 141"/>
                <a:gd name="T39" fmla="*/ 148 h 254"/>
                <a:gd name="T40" fmla="*/ 0 w 141"/>
                <a:gd name="T41" fmla="*/ 195 h 254"/>
                <a:gd name="T42" fmla="*/ 60 w 141"/>
                <a:gd name="T43" fmla="*/ 200 h 254"/>
                <a:gd name="T44" fmla="*/ 55 w 141"/>
                <a:gd name="T45" fmla="*/ 205 h 254"/>
                <a:gd name="T46" fmla="*/ 59 w 141"/>
                <a:gd name="T47" fmla="*/ 217 h 254"/>
                <a:gd name="T48" fmla="*/ 63 w 141"/>
                <a:gd name="T49" fmla="*/ 220 h 254"/>
                <a:gd name="T50" fmla="*/ 61 w 141"/>
                <a:gd name="T51" fmla="*/ 241 h 254"/>
                <a:gd name="T52" fmla="*/ 56 w 141"/>
                <a:gd name="T53" fmla="*/ 249 h 254"/>
                <a:gd name="T54" fmla="*/ 57 w 141"/>
                <a:gd name="T55" fmla="*/ 249 h 254"/>
                <a:gd name="T56" fmla="*/ 87 w 141"/>
                <a:gd name="T57" fmla="*/ 254 h 254"/>
                <a:gd name="T58" fmla="*/ 103 w 141"/>
                <a:gd name="T59" fmla="*/ 250 h 254"/>
                <a:gd name="T60" fmla="*/ 126 w 141"/>
                <a:gd name="T61" fmla="*/ 248 h 254"/>
                <a:gd name="T62" fmla="*/ 126 w 141"/>
                <a:gd name="T63" fmla="*/ 157 h 2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41" h="254">
                  <a:moveTo>
                    <a:pt x="126" y="157"/>
                  </a:moveTo>
                  <a:cubicBezTo>
                    <a:pt x="125" y="154"/>
                    <a:pt x="128" y="126"/>
                    <a:pt x="131" y="108"/>
                  </a:cubicBezTo>
                  <a:cubicBezTo>
                    <a:pt x="132" y="99"/>
                    <a:pt x="132" y="93"/>
                    <a:pt x="132" y="92"/>
                  </a:cubicBezTo>
                  <a:cubicBezTo>
                    <a:pt x="132" y="90"/>
                    <a:pt x="137" y="78"/>
                    <a:pt x="141" y="68"/>
                  </a:cubicBezTo>
                  <a:cubicBezTo>
                    <a:pt x="141" y="68"/>
                    <a:pt x="141" y="68"/>
                    <a:pt x="141" y="68"/>
                  </a:cubicBezTo>
                  <a:cubicBezTo>
                    <a:pt x="141" y="56"/>
                    <a:pt x="141" y="56"/>
                    <a:pt x="141" y="56"/>
                  </a:cubicBezTo>
                  <a:cubicBezTo>
                    <a:pt x="141" y="0"/>
                    <a:pt x="141" y="0"/>
                    <a:pt x="141" y="0"/>
                  </a:cubicBezTo>
                  <a:cubicBezTo>
                    <a:pt x="47" y="0"/>
                    <a:pt x="47" y="0"/>
                    <a:pt x="47" y="0"/>
                  </a:cubicBezTo>
                  <a:cubicBezTo>
                    <a:pt x="45" y="5"/>
                    <a:pt x="45" y="5"/>
                    <a:pt x="45" y="5"/>
                  </a:cubicBezTo>
                  <a:cubicBezTo>
                    <a:pt x="44" y="10"/>
                    <a:pt x="44" y="10"/>
                    <a:pt x="44" y="10"/>
                  </a:cubicBezTo>
                  <a:cubicBezTo>
                    <a:pt x="37" y="16"/>
                    <a:pt x="37" y="16"/>
                    <a:pt x="37" y="16"/>
                  </a:cubicBezTo>
                  <a:cubicBezTo>
                    <a:pt x="37" y="35"/>
                    <a:pt x="37" y="35"/>
                    <a:pt x="37" y="35"/>
                  </a:cubicBezTo>
                  <a:cubicBezTo>
                    <a:pt x="37" y="35"/>
                    <a:pt x="37" y="35"/>
                    <a:pt x="37" y="35"/>
                  </a:cubicBezTo>
                  <a:cubicBezTo>
                    <a:pt x="37" y="35"/>
                    <a:pt x="35" y="39"/>
                    <a:pt x="32" y="44"/>
                  </a:cubicBezTo>
                  <a:cubicBezTo>
                    <a:pt x="30" y="46"/>
                    <a:pt x="30" y="46"/>
                    <a:pt x="30" y="46"/>
                  </a:cubicBezTo>
                  <a:cubicBezTo>
                    <a:pt x="30" y="46"/>
                    <a:pt x="30" y="46"/>
                    <a:pt x="30" y="46"/>
                  </a:cubicBezTo>
                  <a:cubicBezTo>
                    <a:pt x="30" y="46"/>
                    <a:pt x="30" y="46"/>
                    <a:pt x="30" y="46"/>
                  </a:cubicBezTo>
                  <a:cubicBezTo>
                    <a:pt x="29" y="46"/>
                    <a:pt x="29" y="47"/>
                    <a:pt x="27" y="49"/>
                  </a:cubicBezTo>
                  <a:cubicBezTo>
                    <a:pt x="26" y="50"/>
                    <a:pt x="26" y="50"/>
                    <a:pt x="26" y="50"/>
                  </a:cubicBezTo>
                  <a:cubicBezTo>
                    <a:pt x="25" y="50"/>
                    <a:pt x="25" y="50"/>
                    <a:pt x="25" y="50"/>
                  </a:cubicBezTo>
                  <a:cubicBezTo>
                    <a:pt x="25" y="50"/>
                    <a:pt x="25" y="50"/>
                    <a:pt x="25" y="50"/>
                  </a:cubicBezTo>
                  <a:cubicBezTo>
                    <a:pt x="24" y="50"/>
                    <a:pt x="24" y="50"/>
                    <a:pt x="24" y="50"/>
                  </a:cubicBezTo>
                  <a:cubicBezTo>
                    <a:pt x="24" y="50"/>
                    <a:pt x="24" y="50"/>
                    <a:pt x="24" y="50"/>
                  </a:cubicBezTo>
                  <a:cubicBezTo>
                    <a:pt x="23" y="52"/>
                    <a:pt x="19" y="56"/>
                    <a:pt x="17" y="59"/>
                  </a:cubicBezTo>
                  <a:cubicBezTo>
                    <a:pt x="17" y="63"/>
                    <a:pt x="17" y="63"/>
                    <a:pt x="17" y="63"/>
                  </a:cubicBezTo>
                  <a:cubicBezTo>
                    <a:pt x="18" y="68"/>
                    <a:pt x="19" y="75"/>
                    <a:pt x="19" y="75"/>
                  </a:cubicBezTo>
                  <a:cubicBezTo>
                    <a:pt x="19" y="78"/>
                    <a:pt x="20" y="81"/>
                    <a:pt x="20" y="84"/>
                  </a:cubicBezTo>
                  <a:cubicBezTo>
                    <a:pt x="20" y="86"/>
                    <a:pt x="20" y="86"/>
                    <a:pt x="20" y="86"/>
                  </a:cubicBezTo>
                  <a:cubicBezTo>
                    <a:pt x="19" y="86"/>
                    <a:pt x="19" y="86"/>
                    <a:pt x="19" y="86"/>
                  </a:cubicBezTo>
                  <a:cubicBezTo>
                    <a:pt x="19" y="87"/>
                    <a:pt x="19" y="87"/>
                    <a:pt x="19" y="87"/>
                  </a:cubicBezTo>
                  <a:cubicBezTo>
                    <a:pt x="18" y="87"/>
                    <a:pt x="18" y="87"/>
                    <a:pt x="18" y="87"/>
                  </a:cubicBezTo>
                  <a:cubicBezTo>
                    <a:pt x="18" y="88"/>
                    <a:pt x="18" y="88"/>
                    <a:pt x="18" y="88"/>
                  </a:cubicBezTo>
                  <a:cubicBezTo>
                    <a:pt x="18" y="88"/>
                    <a:pt x="18" y="88"/>
                    <a:pt x="17" y="88"/>
                  </a:cubicBezTo>
                  <a:cubicBezTo>
                    <a:pt x="17" y="89"/>
                    <a:pt x="17" y="89"/>
                    <a:pt x="17" y="89"/>
                  </a:cubicBezTo>
                  <a:cubicBezTo>
                    <a:pt x="17" y="90"/>
                    <a:pt x="17" y="90"/>
                    <a:pt x="17" y="90"/>
                  </a:cubicBezTo>
                  <a:cubicBezTo>
                    <a:pt x="17" y="90"/>
                    <a:pt x="17" y="90"/>
                    <a:pt x="17" y="90"/>
                  </a:cubicBezTo>
                  <a:cubicBezTo>
                    <a:pt x="17" y="91"/>
                    <a:pt x="16" y="93"/>
                    <a:pt x="14" y="99"/>
                  </a:cubicBezTo>
                  <a:cubicBezTo>
                    <a:pt x="14" y="100"/>
                    <a:pt x="14" y="100"/>
                    <a:pt x="14" y="100"/>
                  </a:cubicBezTo>
                  <a:cubicBezTo>
                    <a:pt x="14" y="100"/>
                    <a:pt x="14" y="100"/>
                    <a:pt x="14" y="100"/>
                  </a:cubicBezTo>
                  <a:cubicBezTo>
                    <a:pt x="14" y="148"/>
                    <a:pt x="14" y="148"/>
                    <a:pt x="14" y="148"/>
                  </a:cubicBezTo>
                  <a:cubicBezTo>
                    <a:pt x="0" y="171"/>
                    <a:pt x="0" y="171"/>
                    <a:pt x="0" y="171"/>
                  </a:cubicBezTo>
                  <a:cubicBezTo>
                    <a:pt x="0" y="195"/>
                    <a:pt x="0" y="195"/>
                    <a:pt x="0" y="195"/>
                  </a:cubicBezTo>
                  <a:cubicBezTo>
                    <a:pt x="59" y="195"/>
                    <a:pt x="59" y="195"/>
                    <a:pt x="59" y="195"/>
                  </a:cubicBezTo>
                  <a:cubicBezTo>
                    <a:pt x="60" y="200"/>
                    <a:pt x="60" y="200"/>
                    <a:pt x="60" y="200"/>
                  </a:cubicBezTo>
                  <a:cubicBezTo>
                    <a:pt x="61" y="201"/>
                    <a:pt x="61" y="202"/>
                    <a:pt x="60" y="203"/>
                  </a:cubicBezTo>
                  <a:cubicBezTo>
                    <a:pt x="59" y="205"/>
                    <a:pt x="56" y="205"/>
                    <a:pt x="55" y="205"/>
                  </a:cubicBezTo>
                  <a:cubicBezTo>
                    <a:pt x="55" y="217"/>
                    <a:pt x="55" y="217"/>
                    <a:pt x="55" y="217"/>
                  </a:cubicBezTo>
                  <a:cubicBezTo>
                    <a:pt x="59" y="217"/>
                    <a:pt x="59" y="217"/>
                    <a:pt x="59" y="217"/>
                  </a:cubicBezTo>
                  <a:cubicBezTo>
                    <a:pt x="59" y="220"/>
                    <a:pt x="59" y="220"/>
                    <a:pt x="59" y="220"/>
                  </a:cubicBezTo>
                  <a:cubicBezTo>
                    <a:pt x="63" y="220"/>
                    <a:pt x="63" y="220"/>
                    <a:pt x="63" y="220"/>
                  </a:cubicBezTo>
                  <a:cubicBezTo>
                    <a:pt x="61" y="233"/>
                    <a:pt x="61" y="233"/>
                    <a:pt x="61" y="233"/>
                  </a:cubicBezTo>
                  <a:cubicBezTo>
                    <a:pt x="61" y="241"/>
                    <a:pt x="61" y="241"/>
                    <a:pt x="61" y="241"/>
                  </a:cubicBezTo>
                  <a:cubicBezTo>
                    <a:pt x="61" y="243"/>
                    <a:pt x="58" y="244"/>
                    <a:pt x="56" y="244"/>
                  </a:cubicBezTo>
                  <a:cubicBezTo>
                    <a:pt x="56" y="249"/>
                    <a:pt x="56" y="249"/>
                    <a:pt x="56" y="249"/>
                  </a:cubicBezTo>
                  <a:cubicBezTo>
                    <a:pt x="57" y="249"/>
                    <a:pt x="57" y="249"/>
                    <a:pt x="57" y="249"/>
                  </a:cubicBezTo>
                  <a:cubicBezTo>
                    <a:pt x="57" y="249"/>
                    <a:pt x="57" y="249"/>
                    <a:pt x="57" y="249"/>
                  </a:cubicBezTo>
                  <a:cubicBezTo>
                    <a:pt x="64" y="246"/>
                    <a:pt x="64" y="246"/>
                    <a:pt x="64" y="246"/>
                  </a:cubicBezTo>
                  <a:cubicBezTo>
                    <a:pt x="87" y="254"/>
                    <a:pt x="87" y="254"/>
                    <a:pt x="87" y="254"/>
                  </a:cubicBezTo>
                  <a:cubicBezTo>
                    <a:pt x="95" y="250"/>
                    <a:pt x="95" y="250"/>
                    <a:pt x="95" y="250"/>
                  </a:cubicBezTo>
                  <a:cubicBezTo>
                    <a:pt x="103" y="250"/>
                    <a:pt x="103" y="250"/>
                    <a:pt x="103" y="250"/>
                  </a:cubicBezTo>
                  <a:cubicBezTo>
                    <a:pt x="110" y="246"/>
                    <a:pt x="110" y="246"/>
                    <a:pt x="110" y="246"/>
                  </a:cubicBezTo>
                  <a:cubicBezTo>
                    <a:pt x="126" y="248"/>
                    <a:pt x="126" y="248"/>
                    <a:pt x="126" y="248"/>
                  </a:cubicBezTo>
                  <a:cubicBezTo>
                    <a:pt x="126" y="248"/>
                    <a:pt x="126" y="248"/>
                    <a:pt x="126" y="248"/>
                  </a:cubicBezTo>
                  <a:cubicBezTo>
                    <a:pt x="126" y="227"/>
                    <a:pt x="127" y="161"/>
                    <a:pt x="126" y="157"/>
                  </a:cubicBezTo>
                  <a:close/>
                </a:path>
              </a:pathLst>
            </a:custGeom>
            <a:ln w="19050">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600" b="1" dirty="0">
                  <a:solidFill>
                    <a:schemeClr val="bg1">
                      <a:lumMod val="95000"/>
                    </a:schemeClr>
                  </a:solidFill>
                </a:rPr>
                <a:t>MS</a:t>
              </a:r>
            </a:p>
          </p:txBody>
        </p:sp>
        <p:sp>
          <p:nvSpPr>
            <p:cNvPr id="60" name="Minnesota">
              <a:extLst>
                <a:ext uri="{FF2B5EF4-FFF2-40B4-BE49-F238E27FC236}">
                  <a16:creationId xmlns:a16="http://schemas.microsoft.com/office/drawing/2014/main" id="{6A2A98D6-4AAE-01EC-D7DE-CABD0FAA1980}"/>
                </a:ext>
              </a:extLst>
            </p:cNvPr>
            <p:cNvSpPr>
              <a:spLocks/>
            </p:cNvSpPr>
            <p:nvPr/>
          </p:nvSpPr>
          <p:spPr bwMode="auto">
            <a:xfrm>
              <a:off x="6279003" y="778934"/>
              <a:ext cx="1173624" cy="1195357"/>
            </a:xfrm>
            <a:custGeom>
              <a:avLst/>
              <a:gdLst>
                <a:gd name="T0" fmla="*/ 10 w 297"/>
                <a:gd name="T1" fmla="*/ 129 h 302"/>
                <a:gd name="T2" fmla="*/ 22 w 297"/>
                <a:gd name="T3" fmla="*/ 162 h 302"/>
                <a:gd name="T4" fmla="*/ 24 w 297"/>
                <a:gd name="T5" fmla="*/ 180 h 302"/>
                <a:gd name="T6" fmla="*/ 24 w 297"/>
                <a:gd name="T7" fmla="*/ 219 h 302"/>
                <a:gd name="T8" fmla="*/ 36 w 297"/>
                <a:gd name="T9" fmla="*/ 301 h 302"/>
                <a:gd name="T10" fmla="*/ 37 w 297"/>
                <a:gd name="T11" fmla="*/ 302 h 302"/>
                <a:gd name="T12" fmla="*/ 228 w 297"/>
                <a:gd name="T13" fmla="*/ 302 h 302"/>
                <a:gd name="T14" fmla="*/ 227 w 297"/>
                <a:gd name="T15" fmla="*/ 294 h 302"/>
                <a:gd name="T16" fmla="*/ 229 w 297"/>
                <a:gd name="T17" fmla="*/ 289 h 302"/>
                <a:gd name="T18" fmla="*/ 227 w 297"/>
                <a:gd name="T19" fmla="*/ 287 h 302"/>
                <a:gd name="T20" fmla="*/ 193 w 297"/>
                <a:gd name="T21" fmla="*/ 249 h 302"/>
                <a:gd name="T22" fmla="*/ 172 w 297"/>
                <a:gd name="T23" fmla="*/ 226 h 302"/>
                <a:gd name="T24" fmla="*/ 172 w 297"/>
                <a:gd name="T25" fmla="*/ 205 h 302"/>
                <a:gd name="T26" fmla="*/ 181 w 297"/>
                <a:gd name="T27" fmla="*/ 174 h 302"/>
                <a:gd name="T28" fmla="*/ 193 w 297"/>
                <a:gd name="T29" fmla="*/ 159 h 302"/>
                <a:gd name="T30" fmla="*/ 204 w 297"/>
                <a:gd name="T31" fmla="*/ 160 h 302"/>
                <a:gd name="T32" fmla="*/ 266 w 297"/>
                <a:gd name="T33" fmla="*/ 105 h 302"/>
                <a:gd name="T34" fmla="*/ 285 w 297"/>
                <a:gd name="T35" fmla="*/ 94 h 302"/>
                <a:gd name="T36" fmla="*/ 293 w 297"/>
                <a:gd name="T37" fmla="*/ 86 h 302"/>
                <a:gd name="T38" fmla="*/ 266 w 297"/>
                <a:gd name="T39" fmla="*/ 78 h 302"/>
                <a:gd name="T40" fmla="*/ 246 w 297"/>
                <a:gd name="T41" fmla="*/ 78 h 302"/>
                <a:gd name="T42" fmla="*/ 231 w 297"/>
                <a:gd name="T43" fmla="*/ 82 h 302"/>
                <a:gd name="T44" fmla="*/ 219 w 297"/>
                <a:gd name="T45" fmla="*/ 70 h 302"/>
                <a:gd name="T46" fmla="*/ 192 w 297"/>
                <a:gd name="T47" fmla="*/ 55 h 302"/>
                <a:gd name="T48" fmla="*/ 161 w 297"/>
                <a:gd name="T49" fmla="*/ 47 h 302"/>
                <a:gd name="T50" fmla="*/ 145 w 297"/>
                <a:gd name="T51" fmla="*/ 51 h 302"/>
                <a:gd name="T52" fmla="*/ 141 w 297"/>
                <a:gd name="T53" fmla="*/ 47 h 302"/>
                <a:gd name="T54" fmla="*/ 118 w 297"/>
                <a:gd name="T55" fmla="*/ 43 h 302"/>
                <a:gd name="T56" fmla="*/ 110 w 297"/>
                <a:gd name="T57" fmla="*/ 43 h 302"/>
                <a:gd name="T58" fmla="*/ 102 w 297"/>
                <a:gd name="T59" fmla="*/ 23 h 302"/>
                <a:gd name="T60" fmla="*/ 86 w 297"/>
                <a:gd name="T61" fmla="*/ 0 h 302"/>
                <a:gd name="T62" fmla="*/ 0 w 297"/>
                <a:gd name="T63" fmla="*/ 27 h 302"/>
                <a:gd name="T64" fmla="*/ 10 w 297"/>
                <a:gd name="T65" fmla="*/ 96 h 3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97" h="302">
                  <a:moveTo>
                    <a:pt x="10" y="96"/>
                  </a:moveTo>
                  <a:cubicBezTo>
                    <a:pt x="10" y="129"/>
                    <a:pt x="10" y="129"/>
                    <a:pt x="10" y="129"/>
                  </a:cubicBezTo>
                  <a:cubicBezTo>
                    <a:pt x="22" y="150"/>
                    <a:pt x="22" y="150"/>
                    <a:pt x="22" y="150"/>
                  </a:cubicBezTo>
                  <a:cubicBezTo>
                    <a:pt x="22" y="162"/>
                    <a:pt x="22" y="162"/>
                    <a:pt x="22" y="162"/>
                  </a:cubicBezTo>
                  <a:cubicBezTo>
                    <a:pt x="24" y="180"/>
                    <a:pt x="24" y="180"/>
                    <a:pt x="24" y="180"/>
                  </a:cubicBezTo>
                  <a:cubicBezTo>
                    <a:pt x="24" y="180"/>
                    <a:pt x="24" y="180"/>
                    <a:pt x="24" y="180"/>
                  </a:cubicBezTo>
                  <a:cubicBezTo>
                    <a:pt x="24" y="181"/>
                    <a:pt x="24" y="181"/>
                    <a:pt x="24" y="181"/>
                  </a:cubicBezTo>
                  <a:cubicBezTo>
                    <a:pt x="24" y="219"/>
                    <a:pt x="24" y="219"/>
                    <a:pt x="24" y="219"/>
                  </a:cubicBezTo>
                  <a:cubicBezTo>
                    <a:pt x="36" y="233"/>
                    <a:pt x="36" y="233"/>
                    <a:pt x="36" y="233"/>
                  </a:cubicBezTo>
                  <a:cubicBezTo>
                    <a:pt x="36" y="301"/>
                    <a:pt x="36" y="301"/>
                    <a:pt x="36" y="301"/>
                  </a:cubicBezTo>
                  <a:cubicBezTo>
                    <a:pt x="36" y="302"/>
                    <a:pt x="36" y="302"/>
                    <a:pt x="36" y="302"/>
                  </a:cubicBezTo>
                  <a:cubicBezTo>
                    <a:pt x="37" y="302"/>
                    <a:pt x="37" y="302"/>
                    <a:pt x="37" y="302"/>
                  </a:cubicBezTo>
                  <a:cubicBezTo>
                    <a:pt x="227" y="302"/>
                    <a:pt x="227" y="302"/>
                    <a:pt x="227" y="302"/>
                  </a:cubicBezTo>
                  <a:cubicBezTo>
                    <a:pt x="228" y="302"/>
                    <a:pt x="228" y="302"/>
                    <a:pt x="228" y="302"/>
                  </a:cubicBezTo>
                  <a:cubicBezTo>
                    <a:pt x="227" y="300"/>
                    <a:pt x="227" y="300"/>
                    <a:pt x="227" y="300"/>
                  </a:cubicBezTo>
                  <a:cubicBezTo>
                    <a:pt x="227" y="298"/>
                    <a:pt x="227" y="296"/>
                    <a:pt x="227" y="294"/>
                  </a:cubicBezTo>
                  <a:cubicBezTo>
                    <a:pt x="227" y="291"/>
                    <a:pt x="228" y="290"/>
                    <a:pt x="228" y="290"/>
                  </a:cubicBezTo>
                  <a:cubicBezTo>
                    <a:pt x="229" y="289"/>
                    <a:pt x="229" y="289"/>
                    <a:pt x="229" y="289"/>
                  </a:cubicBezTo>
                  <a:cubicBezTo>
                    <a:pt x="228" y="289"/>
                    <a:pt x="228" y="289"/>
                    <a:pt x="228" y="289"/>
                  </a:cubicBezTo>
                  <a:cubicBezTo>
                    <a:pt x="228" y="288"/>
                    <a:pt x="228" y="288"/>
                    <a:pt x="227" y="287"/>
                  </a:cubicBezTo>
                  <a:cubicBezTo>
                    <a:pt x="218" y="276"/>
                    <a:pt x="216" y="273"/>
                    <a:pt x="215" y="273"/>
                  </a:cubicBezTo>
                  <a:cubicBezTo>
                    <a:pt x="193" y="249"/>
                    <a:pt x="193" y="249"/>
                    <a:pt x="193" y="249"/>
                  </a:cubicBezTo>
                  <a:cubicBezTo>
                    <a:pt x="176" y="237"/>
                    <a:pt x="176" y="237"/>
                    <a:pt x="176" y="237"/>
                  </a:cubicBezTo>
                  <a:cubicBezTo>
                    <a:pt x="172" y="226"/>
                    <a:pt x="172" y="226"/>
                    <a:pt x="172" y="226"/>
                  </a:cubicBezTo>
                  <a:cubicBezTo>
                    <a:pt x="173" y="225"/>
                    <a:pt x="176" y="222"/>
                    <a:pt x="174" y="214"/>
                  </a:cubicBezTo>
                  <a:cubicBezTo>
                    <a:pt x="172" y="205"/>
                    <a:pt x="172" y="205"/>
                    <a:pt x="172" y="205"/>
                  </a:cubicBezTo>
                  <a:cubicBezTo>
                    <a:pt x="172" y="193"/>
                    <a:pt x="172" y="193"/>
                    <a:pt x="172" y="193"/>
                  </a:cubicBezTo>
                  <a:cubicBezTo>
                    <a:pt x="181" y="174"/>
                    <a:pt x="181" y="174"/>
                    <a:pt x="181" y="174"/>
                  </a:cubicBezTo>
                  <a:cubicBezTo>
                    <a:pt x="182" y="174"/>
                    <a:pt x="188" y="173"/>
                    <a:pt x="190" y="164"/>
                  </a:cubicBezTo>
                  <a:cubicBezTo>
                    <a:pt x="190" y="162"/>
                    <a:pt x="192" y="160"/>
                    <a:pt x="193" y="159"/>
                  </a:cubicBezTo>
                  <a:cubicBezTo>
                    <a:pt x="194" y="159"/>
                    <a:pt x="195" y="159"/>
                    <a:pt x="196" y="159"/>
                  </a:cubicBezTo>
                  <a:cubicBezTo>
                    <a:pt x="199" y="159"/>
                    <a:pt x="202" y="160"/>
                    <a:pt x="204" y="160"/>
                  </a:cubicBezTo>
                  <a:cubicBezTo>
                    <a:pt x="204" y="160"/>
                    <a:pt x="204" y="160"/>
                    <a:pt x="204" y="160"/>
                  </a:cubicBezTo>
                  <a:cubicBezTo>
                    <a:pt x="266" y="105"/>
                    <a:pt x="266" y="105"/>
                    <a:pt x="266" y="105"/>
                  </a:cubicBezTo>
                  <a:cubicBezTo>
                    <a:pt x="282" y="102"/>
                    <a:pt x="282" y="102"/>
                    <a:pt x="282" y="102"/>
                  </a:cubicBezTo>
                  <a:cubicBezTo>
                    <a:pt x="285" y="94"/>
                    <a:pt x="285" y="94"/>
                    <a:pt x="285" y="94"/>
                  </a:cubicBezTo>
                  <a:cubicBezTo>
                    <a:pt x="297" y="86"/>
                    <a:pt x="297" y="86"/>
                    <a:pt x="297" y="86"/>
                  </a:cubicBezTo>
                  <a:cubicBezTo>
                    <a:pt x="293" y="86"/>
                    <a:pt x="293" y="86"/>
                    <a:pt x="293" y="86"/>
                  </a:cubicBezTo>
                  <a:cubicBezTo>
                    <a:pt x="282" y="82"/>
                    <a:pt x="282" y="82"/>
                    <a:pt x="282" y="82"/>
                  </a:cubicBezTo>
                  <a:cubicBezTo>
                    <a:pt x="266" y="78"/>
                    <a:pt x="266" y="78"/>
                    <a:pt x="266" y="78"/>
                  </a:cubicBezTo>
                  <a:cubicBezTo>
                    <a:pt x="254" y="74"/>
                    <a:pt x="254" y="74"/>
                    <a:pt x="254" y="74"/>
                  </a:cubicBezTo>
                  <a:cubicBezTo>
                    <a:pt x="246" y="78"/>
                    <a:pt x="246" y="78"/>
                    <a:pt x="246" y="78"/>
                  </a:cubicBezTo>
                  <a:cubicBezTo>
                    <a:pt x="239" y="82"/>
                    <a:pt x="239" y="82"/>
                    <a:pt x="239" y="82"/>
                  </a:cubicBezTo>
                  <a:cubicBezTo>
                    <a:pt x="231" y="82"/>
                    <a:pt x="231" y="82"/>
                    <a:pt x="231" y="82"/>
                  </a:cubicBezTo>
                  <a:cubicBezTo>
                    <a:pt x="223" y="78"/>
                    <a:pt x="223" y="78"/>
                    <a:pt x="223" y="78"/>
                  </a:cubicBezTo>
                  <a:cubicBezTo>
                    <a:pt x="219" y="70"/>
                    <a:pt x="219" y="70"/>
                    <a:pt x="219" y="70"/>
                  </a:cubicBezTo>
                  <a:cubicBezTo>
                    <a:pt x="196" y="59"/>
                    <a:pt x="196" y="59"/>
                    <a:pt x="196" y="59"/>
                  </a:cubicBezTo>
                  <a:cubicBezTo>
                    <a:pt x="192" y="55"/>
                    <a:pt x="192" y="55"/>
                    <a:pt x="192" y="55"/>
                  </a:cubicBezTo>
                  <a:cubicBezTo>
                    <a:pt x="176" y="47"/>
                    <a:pt x="176" y="47"/>
                    <a:pt x="176" y="47"/>
                  </a:cubicBezTo>
                  <a:cubicBezTo>
                    <a:pt x="161" y="47"/>
                    <a:pt x="161" y="47"/>
                    <a:pt x="161" y="47"/>
                  </a:cubicBezTo>
                  <a:cubicBezTo>
                    <a:pt x="153" y="51"/>
                    <a:pt x="153" y="51"/>
                    <a:pt x="153" y="51"/>
                  </a:cubicBezTo>
                  <a:cubicBezTo>
                    <a:pt x="145" y="51"/>
                    <a:pt x="145" y="51"/>
                    <a:pt x="145" y="51"/>
                  </a:cubicBezTo>
                  <a:cubicBezTo>
                    <a:pt x="141" y="51"/>
                    <a:pt x="141" y="51"/>
                    <a:pt x="141" y="51"/>
                  </a:cubicBezTo>
                  <a:cubicBezTo>
                    <a:pt x="141" y="47"/>
                    <a:pt x="141" y="47"/>
                    <a:pt x="141" y="47"/>
                  </a:cubicBezTo>
                  <a:cubicBezTo>
                    <a:pt x="125" y="43"/>
                    <a:pt x="125" y="43"/>
                    <a:pt x="125" y="43"/>
                  </a:cubicBezTo>
                  <a:cubicBezTo>
                    <a:pt x="118" y="43"/>
                    <a:pt x="118" y="43"/>
                    <a:pt x="118" y="43"/>
                  </a:cubicBezTo>
                  <a:cubicBezTo>
                    <a:pt x="114" y="43"/>
                    <a:pt x="114" y="43"/>
                    <a:pt x="114" y="43"/>
                  </a:cubicBezTo>
                  <a:cubicBezTo>
                    <a:pt x="110" y="43"/>
                    <a:pt x="110" y="43"/>
                    <a:pt x="110" y="43"/>
                  </a:cubicBezTo>
                  <a:cubicBezTo>
                    <a:pt x="102" y="27"/>
                    <a:pt x="102" y="27"/>
                    <a:pt x="102" y="27"/>
                  </a:cubicBezTo>
                  <a:cubicBezTo>
                    <a:pt x="102" y="23"/>
                    <a:pt x="102" y="23"/>
                    <a:pt x="102" y="23"/>
                  </a:cubicBezTo>
                  <a:cubicBezTo>
                    <a:pt x="94" y="4"/>
                    <a:pt x="94" y="4"/>
                    <a:pt x="94" y="4"/>
                  </a:cubicBezTo>
                  <a:cubicBezTo>
                    <a:pt x="86" y="0"/>
                    <a:pt x="86" y="0"/>
                    <a:pt x="86" y="0"/>
                  </a:cubicBezTo>
                  <a:cubicBezTo>
                    <a:pt x="86" y="27"/>
                    <a:pt x="86" y="27"/>
                    <a:pt x="86" y="27"/>
                  </a:cubicBezTo>
                  <a:cubicBezTo>
                    <a:pt x="0" y="27"/>
                    <a:pt x="0" y="27"/>
                    <a:pt x="0" y="27"/>
                  </a:cubicBezTo>
                  <a:cubicBezTo>
                    <a:pt x="0" y="77"/>
                    <a:pt x="0" y="77"/>
                    <a:pt x="0" y="77"/>
                  </a:cubicBezTo>
                  <a:lnTo>
                    <a:pt x="10" y="96"/>
                  </a:lnTo>
                  <a:close/>
                </a:path>
              </a:pathLst>
            </a:custGeom>
            <a:ln w="19050">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GB" sz="1600" b="1" dirty="0">
                  <a:solidFill>
                    <a:schemeClr val="bg1">
                      <a:lumMod val="95000"/>
                    </a:schemeClr>
                  </a:solidFill>
                </a:rPr>
                <a:t>  MN   </a:t>
              </a:r>
            </a:p>
          </p:txBody>
        </p:sp>
        <p:sp>
          <p:nvSpPr>
            <p:cNvPr id="61" name="Iowa">
              <a:extLst>
                <a:ext uri="{FF2B5EF4-FFF2-40B4-BE49-F238E27FC236}">
                  <a16:creationId xmlns:a16="http://schemas.microsoft.com/office/drawing/2014/main" id="{095DDA83-669F-6E3E-87E0-99A23239B542}"/>
                </a:ext>
              </a:extLst>
            </p:cNvPr>
            <p:cNvSpPr>
              <a:spLocks/>
            </p:cNvSpPr>
            <p:nvPr/>
          </p:nvSpPr>
          <p:spPr bwMode="auto">
            <a:xfrm>
              <a:off x="6374297" y="1974291"/>
              <a:ext cx="971333" cy="625264"/>
            </a:xfrm>
            <a:custGeom>
              <a:avLst/>
              <a:gdLst>
                <a:gd name="T0" fmla="*/ 0 w 246"/>
                <a:gd name="T1" fmla="*/ 40 h 158"/>
                <a:gd name="T2" fmla="*/ 0 w 246"/>
                <a:gd name="T3" fmla="*/ 40 h 158"/>
                <a:gd name="T4" fmla="*/ 12 w 246"/>
                <a:gd name="T5" fmla="*/ 59 h 158"/>
                <a:gd name="T6" fmla="*/ 12 w 246"/>
                <a:gd name="T7" fmla="*/ 89 h 158"/>
                <a:gd name="T8" fmla="*/ 24 w 246"/>
                <a:gd name="T9" fmla="*/ 94 h 158"/>
                <a:gd name="T10" fmla="*/ 24 w 246"/>
                <a:gd name="T11" fmla="*/ 120 h 158"/>
                <a:gd name="T12" fmla="*/ 26 w 246"/>
                <a:gd name="T13" fmla="*/ 138 h 158"/>
                <a:gd name="T14" fmla="*/ 26 w 246"/>
                <a:gd name="T15" fmla="*/ 139 h 158"/>
                <a:gd name="T16" fmla="*/ 26 w 246"/>
                <a:gd name="T17" fmla="*/ 139 h 158"/>
                <a:gd name="T18" fmla="*/ 26 w 246"/>
                <a:gd name="T19" fmla="*/ 139 h 158"/>
                <a:gd name="T20" fmla="*/ 188 w 246"/>
                <a:gd name="T21" fmla="*/ 139 h 158"/>
                <a:gd name="T22" fmla="*/ 195 w 246"/>
                <a:gd name="T23" fmla="*/ 158 h 158"/>
                <a:gd name="T24" fmla="*/ 195 w 246"/>
                <a:gd name="T25" fmla="*/ 158 h 158"/>
                <a:gd name="T26" fmla="*/ 210 w 246"/>
                <a:gd name="T27" fmla="*/ 139 h 158"/>
                <a:gd name="T28" fmla="*/ 215 w 246"/>
                <a:gd name="T29" fmla="*/ 118 h 158"/>
                <a:gd name="T30" fmla="*/ 224 w 246"/>
                <a:gd name="T31" fmla="*/ 101 h 158"/>
                <a:gd name="T32" fmla="*/ 234 w 246"/>
                <a:gd name="T33" fmla="*/ 89 h 158"/>
                <a:gd name="T34" fmla="*/ 246 w 246"/>
                <a:gd name="T35" fmla="*/ 68 h 158"/>
                <a:gd name="T36" fmla="*/ 234 w 246"/>
                <a:gd name="T37" fmla="*/ 56 h 158"/>
                <a:gd name="T38" fmla="*/ 228 w 246"/>
                <a:gd name="T39" fmla="*/ 49 h 158"/>
                <a:gd name="T40" fmla="*/ 228 w 246"/>
                <a:gd name="T41" fmla="*/ 49 h 158"/>
                <a:gd name="T42" fmla="*/ 224 w 246"/>
                <a:gd name="T43" fmla="*/ 44 h 158"/>
                <a:gd name="T44" fmla="*/ 212 w 246"/>
                <a:gd name="T45" fmla="*/ 25 h 158"/>
                <a:gd name="T46" fmla="*/ 205 w 246"/>
                <a:gd name="T47" fmla="*/ 14 h 158"/>
                <a:gd name="T48" fmla="*/ 205 w 246"/>
                <a:gd name="T49" fmla="*/ 14 h 158"/>
                <a:gd name="T50" fmla="*/ 203 w 246"/>
                <a:gd name="T51" fmla="*/ 0 h 158"/>
                <a:gd name="T52" fmla="*/ 13 w 246"/>
                <a:gd name="T53" fmla="*/ 0 h 158"/>
                <a:gd name="T54" fmla="*/ 13 w 246"/>
                <a:gd name="T55" fmla="*/ 27 h 158"/>
                <a:gd name="T56" fmla="*/ 0 w 246"/>
                <a:gd name="T57" fmla="*/ 40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46" h="158">
                  <a:moveTo>
                    <a:pt x="0" y="40"/>
                  </a:moveTo>
                  <a:cubicBezTo>
                    <a:pt x="0" y="40"/>
                    <a:pt x="0" y="40"/>
                    <a:pt x="0" y="40"/>
                  </a:cubicBezTo>
                  <a:cubicBezTo>
                    <a:pt x="12" y="59"/>
                    <a:pt x="12" y="59"/>
                    <a:pt x="12" y="59"/>
                  </a:cubicBezTo>
                  <a:cubicBezTo>
                    <a:pt x="12" y="89"/>
                    <a:pt x="12" y="89"/>
                    <a:pt x="12" y="89"/>
                  </a:cubicBezTo>
                  <a:cubicBezTo>
                    <a:pt x="24" y="94"/>
                    <a:pt x="24" y="94"/>
                    <a:pt x="24" y="94"/>
                  </a:cubicBezTo>
                  <a:cubicBezTo>
                    <a:pt x="24" y="120"/>
                    <a:pt x="24" y="120"/>
                    <a:pt x="24" y="120"/>
                  </a:cubicBezTo>
                  <a:cubicBezTo>
                    <a:pt x="26" y="138"/>
                    <a:pt x="26" y="138"/>
                    <a:pt x="26" y="138"/>
                  </a:cubicBezTo>
                  <a:cubicBezTo>
                    <a:pt x="26" y="139"/>
                    <a:pt x="26" y="139"/>
                    <a:pt x="26" y="139"/>
                  </a:cubicBezTo>
                  <a:cubicBezTo>
                    <a:pt x="26" y="139"/>
                    <a:pt x="26" y="139"/>
                    <a:pt x="26" y="139"/>
                  </a:cubicBezTo>
                  <a:cubicBezTo>
                    <a:pt x="26" y="139"/>
                    <a:pt x="26" y="139"/>
                    <a:pt x="26" y="139"/>
                  </a:cubicBezTo>
                  <a:cubicBezTo>
                    <a:pt x="188" y="139"/>
                    <a:pt x="188" y="139"/>
                    <a:pt x="188" y="139"/>
                  </a:cubicBezTo>
                  <a:cubicBezTo>
                    <a:pt x="195" y="158"/>
                    <a:pt x="195" y="158"/>
                    <a:pt x="195" y="158"/>
                  </a:cubicBezTo>
                  <a:cubicBezTo>
                    <a:pt x="195" y="158"/>
                    <a:pt x="195" y="158"/>
                    <a:pt x="195" y="158"/>
                  </a:cubicBezTo>
                  <a:cubicBezTo>
                    <a:pt x="210" y="139"/>
                    <a:pt x="210" y="139"/>
                    <a:pt x="210" y="139"/>
                  </a:cubicBezTo>
                  <a:cubicBezTo>
                    <a:pt x="215" y="118"/>
                    <a:pt x="215" y="118"/>
                    <a:pt x="215" y="118"/>
                  </a:cubicBezTo>
                  <a:cubicBezTo>
                    <a:pt x="224" y="101"/>
                    <a:pt x="224" y="101"/>
                    <a:pt x="224" y="101"/>
                  </a:cubicBezTo>
                  <a:cubicBezTo>
                    <a:pt x="234" y="89"/>
                    <a:pt x="234" y="89"/>
                    <a:pt x="234" y="89"/>
                  </a:cubicBezTo>
                  <a:cubicBezTo>
                    <a:pt x="246" y="68"/>
                    <a:pt x="246" y="68"/>
                    <a:pt x="246" y="68"/>
                  </a:cubicBezTo>
                  <a:cubicBezTo>
                    <a:pt x="234" y="56"/>
                    <a:pt x="234" y="56"/>
                    <a:pt x="234" y="56"/>
                  </a:cubicBezTo>
                  <a:cubicBezTo>
                    <a:pt x="228" y="49"/>
                    <a:pt x="228" y="49"/>
                    <a:pt x="228" y="49"/>
                  </a:cubicBezTo>
                  <a:cubicBezTo>
                    <a:pt x="228" y="49"/>
                    <a:pt x="228" y="49"/>
                    <a:pt x="228" y="49"/>
                  </a:cubicBezTo>
                  <a:cubicBezTo>
                    <a:pt x="224" y="44"/>
                    <a:pt x="224" y="44"/>
                    <a:pt x="224" y="44"/>
                  </a:cubicBezTo>
                  <a:cubicBezTo>
                    <a:pt x="212" y="25"/>
                    <a:pt x="212" y="25"/>
                    <a:pt x="212" y="25"/>
                  </a:cubicBezTo>
                  <a:cubicBezTo>
                    <a:pt x="205" y="14"/>
                    <a:pt x="205" y="14"/>
                    <a:pt x="205" y="14"/>
                  </a:cubicBezTo>
                  <a:cubicBezTo>
                    <a:pt x="205" y="14"/>
                    <a:pt x="205" y="14"/>
                    <a:pt x="205" y="14"/>
                  </a:cubicBezTo>
                  <a:cubicBezTo>
                    <a:pt x="205" y="12"/>
                    <a:pt x="204" y="6"/>
                    <a:pt x="203" y="0"/>
                  </a:cubicBezTo>
                  <a:cubicBezTo>
                    <a:pt x="13" y="0"/>
                    <a:pt x="13" y="0"/>
                    <a:pt x="13" y="0"/>
                  </a:cubicBezTo>
                  <a:cubicBezTo>
                    <a:pt x="13" y="27"/>
                    <a:pt x="13" y="27"/>
                    <a:pt x="13" y="27"/>
                  </a:cubicBezTo>
                  <a:lnTo>
                    <a:pt x="0" y="40"/>
                  </a:lnTo>
                  <a:close/>
                </a:path>
              </a:pathLst>
            </a:custGeom>
            <a:ln w="19050">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600" b="1" dirty="0">
                  <a:solidFill>
                    <a:schemeClr val="bg1">
                      <a:lumMod val="95000"/>
                    </a:schemeClr>
                  </a:solidFill>
                </a:rPr>
                <a:t>IA</a:t>
              </a:r>
            </a:p>
          </p:txBody>
        </p:sp>
        <p:sp>
          <p:nvSpPr>
            <p:cNvPr id="62" name="California">
              <a:extLst>
                <a:ext uri="{FF2B5EF4-FFF2-40B4-BE49-F238E27FC236}">
                  <a16:creationId xmlns:a16="http://schemas.microsoft.com/office/drawing/2014/main" id="{67EF8998-0375-2021-4E0B-B4B8B3FEE36E}"/>
                </a:ext>
              </a:extLst>
            </p:cNvPr>
            <p:cNvSpPr>
              <a:spLocks/>
            </p:cNvSpPr>
            <p:nvPr/>
          </p:nvSpPr>
          <p:spPr bwMode="auto">
            <a:xfrm>
              <a:off x="2129524" y="2223394"/>
              <a:ext cx="1546442" cy="2016225"/>
            </a:xfrm>
            <a:custGeom>
              <a:avLst/>
              <a:gdLst>
                <a:gd name="T0" fmla="*/ 387 w 391"/>
                <a:gd name="T1" fmla="*/ 493 h 509"/>
                <a:gd name="T2" fmla="*/ 387 w 391"/>
                <a:gd name="T3" fmla="*/ 471 h 509"/>
                <a:gd name="T4" fmla="*/ 391 w 391"/>
                <a:gd name="T5" fmla="*/ 459 h 509"/>
                <a:gd name="T6" fmla="*/ 391 w 391"/>
                <a:gd name="T7" fmla="*/ 455 h 509"/>
                <a:gd name="T8" fmla="*/ 384 w 391"/>
                <a:gd name="T9" fmla="*/ 439 h 509"/>
                <a:gd name="T10" fmla="*/ 384 w 391"/>
                <a:gd name="T11" fmla="*/ 421 h 509"/>
                <a:gd name="T12" fmla="*/ 384 w 391"/>
                <a:gd name="T13" fmla="*/ 411 h 509"/>
                <a:gd name="T14" fmla="*/ 386 w 391"/>
                <a:gd name="T15" fmla="*/ 400 h 509"/>
                <a:gd name="T16" fmla="*/ 387 w 391"/>
                <a:gd name="T17" fmla="*/ 390 h 509"/>
                <a:gd name="T18" fmla="*/ 386 w 391"/>
                <a:gd name="T19" fmla="*/ 357 h 509"/>
                <a:gd name="T20" fmla="*/ 169 w 391"/>
                <a:gd name="T21" fmla="*/ 142 h 509"/>
                <a:gd name="T22" fmla="*/ 0 w 391"/>
                <a:gd name="T23" fmla="*/ 0 h 509"/>
                <a:gd name="T24" fmla="*/ 15 w 391"/>
                <a:gd name="T25" fmla="*/ 80 h 509"/>
                <a:gd name="T26" fmla="*/ 4 w 391"/>
                <a:gd name="T27" fmla="*/ 123 h 509"/>
                <a:gd name="T28" fmla="*/ 11 w 391"/>
                <a:gd name="T29" fmla="*/ 139 h 509"/>
                <a:gd name="T30" fmla="*/ 27 w 391"/>
                <a:gd name="T31" fmla="*/ 170 h 509"/>
                <a:gd name="T32" fmla="*/ 35 w 391"/>
                <a:gd name="T33" fmla="*/ 209 h 509"/>
                <a:gd name="T34" fmla="*/ 58 w 391"/>
                <a:gd name="T35" fmla="*/ 236 h 509"/>
                <a:gd name="T36" fmla="*/ 58 w 391"/>
                <a:gd name="T37" fmla="*/ 248 h 509"/>
                <a:gd name="T38" fmla="*/ 70 w 391"/>
                <a:gd name="T39" fmla="*/ 252 h 509"/>
                <a:gd name="T40" fmla="*/ 74 w 391"/>
                <a:gd name="T41" fmla="*/ 252 h 509"/>
                <a:gd name="T42" fmla="*/ 78 w 391"/>
                <a:gd name="T43" fmla="*/ 240 h 509"/>
                <a:gd name="T44" fmla="*/ 97 w 391"/>
                <a:gd name="T45" fmla="*/ 244 h 509"/>
                <a:gd name="T46" fmla="*/ 86 w 391"/>
                <a:gd name="T47" fmla="*/ 248 h 509"/>
                <a:gd name="T48" fmla="*/ 86 w 391"/>
                <a:gd name="T49" fmla="*/ 256 h 509"/>
                <a:gd name="T50" fmla="*/ 93 w 391"/>
                <a:gd name="T51" fmla="*/ 271 h 509"/>
                <a:gd name="T52" fmla="*/ 82 w 391"/>
                <a:gd name="T53" fmla="*/ 260 h 509"/>
                <a:gd name="T54" fmla="*/ 78 w 391"/>
                <a:gd name="T55" fmla="*/ 263 h 509"/>
                <a:gd name="T56" fmla="*/ 89 w 391"/>
                <a:gd name="T57" fmla="*/ 299 h 509"/>
                <a:gd name="T58" fmla="*/ 105 w 391"/>
                <a:gd name="T59" fmla="*/ 306 h 509"/>
                <a:gd name="T60" fmla="*/ 97 w 391"/>
                <a:gd name="T61" fmla="*/ 318 h 509"/>
                <a:gd name="T62" fmla="*/ 136 w 391"/>
                <a:gd name="T63" fmla="*/ 369 h 509"/>
                <a:gd name="T64" fmla="*/ 140 w 391"/>
                <a:gd name="T65" fmla="*/ 381 h 509"/>
                <a:gd name="T66" fmla="*/ 148 w 391"/>
                <a:gd name="T67" fmla="*/ 388 h 509"/>
                <a:gd name="T68" fmla="*/ 148 w 391"/>
                <a:gd name="T69" fmla="*/ 396 h 509"/>
                <a:gd name="T70" fmla="*/ 152 w 391"/>
                <a:gd name="T71" fmla="*/ 416 h 509"/>
                <a:gd name="T72" fmla="*/ 179 w 391"/>
                <a:gd name="T73" fmla="*/ 423 h 509"/>
                <a:gd name="T74" fmla="*/ 187 w 391"/>
                <a:gd name="T75" fmla="*/ 420 h 509"/>
                <a:gd name="T76" fmla="*/ 203 w 391"/>
                <a:gd name="T77" fmla="*/ 431 h 509"/>
                <a:gd name="T78" fmla="*/ 222 w 391"/>
                <a:gd name="T79" fmla="*/ 439 h 509"/>
                <a:gd name="T80" fmla="*/ 226 w 391"/>
                <a:gd name="T81" fmla="*/ 435 h 509"/>
                <a:gd name="T82" fmla="*/ 234 w 391"/>
                <a:gd name="T83" fmla="*/ 443 h 509"/>
                <a:gd name="T84" fmla="*/ 246 w 391"/>
                <a:gd name="T85" fmla="*/ 455 h 509"/>
                <a:gd name="T86" fmla="*/ 281 w 391"/>
                <a:gd name="T87" fmla="*/ 486 h 509"/>
                <a:gd name="T88" fmla="*/ 285 w 391"/>
                <a:gd name="T89" fmla="*/ 509 h 509"/>
                <a:gd name="T90" fmla="*/ 374 w 391"/>
                <a:gd name="T91" fmla="*/ 505 h 509"/>
                <a:gd name="T92" fmla="*/ 387 w 391"/>
                <a:gd name="T93" fmla="*/ 503 h 5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391" h="509">
                  <a:moveTo>
                    <a:pt x="388" y="495"/>
                  </a:moveTo>
                  <a:cubicBezTo>
                    <a:pt x="388" y="495"/>
                    <a:pt x="387" y="494"/>
                    <a:pt x="387" y="493"/>
                  </a:cubicBezTo>
                  <a:cubicBezTo>
                    <a:pt x="386" y="489"/>
                    <a:pt x="387" y="481"/>
                    <a:pt x="387" y="481"/>
                  </a:cubicBezTo>
                  <a:cubicBezTo>
                    <a:pt x="387" y="481"/>
                    <a:pt x="389" y="474"/>
                    <a:pt x="387" y="471"/>
                  </a:cubicBezTo>
                  <a:cubicBezTo>
                    <a:pt x="386" y="470"/>
                    <a:pt x="387" y="468"/>
                    <a:pt x="389" y="465"/>
                  </a:cubicBezTo>
                  <a:cubicBezTo>
                    <a:pt x="390" y="463"/>
                    <a:pt x="391" y="461"/>
                    <a:pt x="391" y="459"/>
                  </a:cubicBezTo>
                  <a:cubicBezTo>
                    <a:pt x="391" y="458"/>
                    <a:pt x="391" y="457"/>
                    <a:pt x="391" y="456"/>
                  </a:cubicBezTo>
                  <a:cubicBezTo>
                    <a:pt x="391" y="455"/>
                    <a:pt x="391" y="455"/>
                    <a:pt x="391" y="455"/>
                  </a:cubicBezTo>
                  <a:cubicBezTo>
                    <a:pt x="391" y="449"/>
                    <a:pt x="391" y="449"/>
                    <a:pt x="391" y="449"/>
                  </a:cubicBezTo>
                  <a:cubicBezTo>
                    <a:pt x="384" y="439"/>
                    <a:pt x="384" y="439"/>
                    <a:pt x="384" y="439"/>
                  </a:cubicBezTo>
                  <a:cubicBezTo>
                    <a:pt x="384" y="422"/>
                    <a:pt x="384" y="422"/>
                    <a:pt x="384" y="422"/>
                  </a:cubicBezTo>
                  <a:cubicBezTo>
                    <a:pt x="384" y="421"/>
                    <a:pt x="384" y="421"/>
                    <a:pt x="384" y="421"/>
                  </a:cubicBezTo>
                  <a:cubicBezTo>
                    <a:pt x="383" y="421"/>
                    <a:pt x="383" y="421"/>
                    <a:pt x="383" y="421"/>
                  </a:cubicBezTo>
                  <a:cubicBezTo>
                    <a:pt x="383" y="420"/>
                    <a:pt x="382" y="420"/>
                    <a:pt x="384" y="411"/>
                  </a:cubicBezTo>
                  <a:cubicBezTo>
                    <a:pt x="386" y="401"/>
                    <a:pt x="386" y="401"/>
                    <a:pt x="386" y="401"/>
                  </a:cubicBezTo>
                  <a:cubicBezTo>
                    <a:pt x="386" y="400"/>
                    <a:pt x="386" y="400"/>
                    <a:pt x="386" y="400"/>
                  </a:cubicBezTo>
                  <a:cubicBezTo>
                    <a:pt x="385" y="399"/>
                    <a:pt x="385" y="399"/>
                    <a:pt x="385" y="399"/>
                  </a:cubicBezTo>
                  <a:cubicBezTo>
                    <a:pt x="385" y="399"/>
                    <a:pt x="384" y="398"/>
                    <a:pt x="387" y="390"/>
                  </a:cubicBezTo>
                  <a:cubicBezTo>
                    <a:pt x="391" y="378"/>
                    <a:pt x="391" y="378"/>
                    <a:pt x="391" y="378"/>
                  </a:cubicBezTo>
                  <a:cubicBezTo>
                    <a:pt x="386" y="357"/>
                    <a:pt x="386" y="357"/>
                    <a:pt x="386" y="357"/>
                  </a:cubicBezTo>
                  <a:cubicBezTo>
                    <a:pt x="386" y="357"/>
                    <a:pt x="386" y="357"/>
                    <a:pt x="386" y="357"/>
                  </a:cubicBezTo>
                  <a:cubicBezTo>
                    <a:pt x="169" y="142"/>
                    <a:pt x="169" y="142"/>
                    <a:pt x="169" y="142"/>
                  </a:cubicBezTo>
                  <a:cubicBezTo>
                    <a:pt x="169" y="0"/>
                    <a:pt x="169" y="0"/>
                    <a:pt x="169" y="0"/>
                  </a:cubicBezTo>
                  <a:cubicBezTo>
                    <a:pt x="0" y="0"/>
                    <a:pt x="0" y="0"/>
                    <a:pt x="0" y="0"/>
                  </a:cubicBezTo>
                  <a:cubicBezTo>
                    <a:pt x="0" y="2"/>
                    <a:pt x="0" y="2"/>
                    <a:pt x="0" y="2"/>
                  </a:cubicBezTo>
                  <a:cubicBezTo>
                    <a:pt x="15" y="80"/>
                    <a:pt x="15" y="80"/>
                    <a:pt x="15" y="80"/>
                  </a:cubicBezTo>
                  <a:cubicBezTo>
                    <a:pt x="15" y="107"/>
                    <a:pt x="15" y="107"/>
                    <a:pt x="15" y="107"/>
                  </a:cubicBezTo>
                  <a:cubicBezTo>
                    <a:pt x="4" y="123"/>
                    <a:pt x="4" y="123"/>
                    <a:pt x="4" y="123"/>
                  </a:cubicBezTo>
                  <a:cubicBezTo>
                    <a:pt x="7" y="135"/>
                    <a:pt x="7" y="135"/>
                    <a:pt x="7" y="135"/>
                  </a:cubicBezTo>
                  <a:cubicBezTo>
                    <a:pt x="11" y="139"/>
                    <a:pt x="11" y="139"/>
                    <a:pt x="11" y="139"/>
                  </a:cubicBezTo>
                  <a:cubicBezTo>
                    <a:pt x="27" y="166"/>
                    <a:pt x="27" y="166"/>
                    <a:pt x="27" y="166"/>
                  </a:cubicBezTo>
                  <a:cubicBezTo>
                    <a:pt x="27" y="170"/>
                    <a:pt x="27" y="170"/>
                    <a:pt x="27" y="170"/>
                  </a:cubicBezTo>
                  <a:cubicBezTo>
                    <a:pt x="27" y="181"/>
                    <a:pt x="27" y="181"/>
                    <a:pt x="27" y="181"/>
                  </a:cubicBezTo>
                  <a:cubicBezTo>
                    <a:pt x="35" y="209"/>
                    <a:pt x="35" y="209"/>
                    <a:pt x="35" y="209"/>
                  </a:cubicBezTo>
                  <a:cubicBezTo>
                    <a:pt x="54" y="232"/>
                    <a:pt x="54" y="232"/>
                    <a:pt x="54" y="232"/>
                  </a:cubicBezTo>
                  <a:cubicBezTo>
                    <a:pt x="58" y="236"/>
                    <a:pt x="58" y="236"/>
                    <a:pt x="58" y="236"/>
                  </a:cubicBezTo>
                  <a:cubicBezTo>
                    <a:pt x="58" y="244"/>
                    <a:pt x="58" y="244"/>
                    <a:pt x="58" y="244"/>
                  </a:cubicBezTo>
                  <a:cubicBezTo>
                    <a:pt x="58" y="248"/>
                    <a:pt x="58" y="248"/>
                    <a:pt x="58" y="248"/>
                  </a:cubicBezTo>
                  <a:cubicBezTo>
                    <a:pt x="66" y="252"/>
                    <a:pt x="66" y="252"/>
                    <a:pt x="66" y="252"/>
                  </a:cubicBezTo>
                  <a:cubicBezTo>
                    <a:pt x="70" y="252"/>
                    <a:pt x="70" y="252"/>
                    <a:pt x="70" y="252"/>
                  </a:cubicBezTo>
                  <a:cubicBezTo>
                    <a:pt x="74" y="256"/>
                    <a:pt x="74" y="256"/>
                    <a:pt x="74" y="256"/>
                  </a:cubicBezTo>
                  <a:cubicBezTo>
                    <a:pt x="74" y="252"/>
                    <a:pt x="74" y="252"/>
                    <a:pt x="74" y="252"/>
                  </a:cubicBezTo>
                  <a:cubicBezTo>
                    <a:pt x="78" y="252"/>
                    <a:pt x="78" y="252"/>
                    <a:pt x="78" y="252"/>
                  </a:cubicBezTo>
                  <a:cubicBezTo>
                    <a:pt x="78" y="240"/>
                    <a:pt x="78" y="240"/>
                    <a:pt x="78" y="240"/>
                  </a:cubicBezTo>
                  <a:cubicBezTo>
                    <a:pt x="86" y="240"/>
                    <a:pt x="86" y="240"/>
                    <a:pt x="86" y="240"/>
                  </a:cubicBezTo>
                  <a:cubicBezTo>
                    <a:pt x="97" y="244"/>
                    <a:pt x="97" y="244"/>
                    <a:pt x="97" y="244"/>
                  </a:cubicBezTo>
                  <a:cubicBezTo>
                    <a:pt x="89" y="248"/>
                    <a:pt x="89" y="248"/>
                    <a:pt x="89" y="248"/>
                  </a:cubicBezTo>
                  <a:cubicBezTo>
                    <a:pt x="86" y="248"/>
                    <a:pt x="86" y="248"/>
                    <a:pt x="86" y="248"/>
                  </a:cubicBezTo>
                  <a:cubicBezTo>
                    <a:pt x="82" y="252"/>
                    <a:pt x="82" y="252"/>
                    <a:pt x="82" y="252"/>
                  </a:cubicBezTo>
                  <a:cubicBezTo>
                    <a:pt x="86" y="256"/>
                    <a:pt x="86" y="256"/>
                    <a:pt x="86" y="256"/>
                  </a:cubicBezTo>
                  <a:cubicBezTo>
                    <a:pt x="93" y="267"/>
                    <a:pt x="93" y="267"/>
                    <a:pt x="93" y="267"/>
                  </a:cubicBezTo>
                  <a:cubicBezTo>
                    <a:pt x="93" y="271"/>
                    <a:pt x="93" y="271"/>
                    <a:pt x="93" y="271"/>
                  </a:cubicBezTo>
                  <a:cubicBezTo>
                    <a:pt x="82" y="263"/>
                    <a:pt x="82" y="263"/>
                    <a:pt x="82" y="263"/>
                  </a:cubicBezTo>
                  <a:cubicBezTo>
                    <a:pt x="82" y="260"/>
                    <a:pt x="82" y="260"/>
                    <a:pt x="82" y="260"/>
                  </a:cubicBezTo>
                  <a:cubicBezTo>
                    <a:pt x="78" y="260"/>
                    <a:pt x="78" y="260"/>
                    <a:pt x="78" y="260"/>
                  </a:cubicBezTo>
                  <a:cubicBezTo>
                    <a:pt x="78" y="263"/>
                    <a:pt x="78" y="263"/>
                    <a:pt x="78" y="263"/>
                  </a:cubicBezTo>
                  <a:cubicBezTo>
                    <a:pt x="82" y="291"/>
                    <a:pt x="82" y="291"/>
                    <a:pt x="82" y="291"/>
                  </a:cubicBezTo>
                  <a:cubicBezTo>
                    <a:pt x="89" y="299"/>
                    <a:pt x="89" y="299"/>
                    <a:pt x="89" y="299"/>
                  </a:cubicBezTo>
                  <a:cubicBezTo>
                    <a:pt x="101" y="299"/>
                    <a:pt x="101" y="299"/>
                    <a:pt x="101" y="299"/>
                  </a:cubicBezTo>
                  <a:cubicBezTo>
                    <a:pt x="105" y="306"/>
                    <a:pt x="105" y="306"/>
                    <a:pt x="105" y="306"/>
                  </a:cubicBezTo>
                  <a:cubicBezTo>
                    <a:pt x="105" y="314"/>
                    <a:pt x="105" y="314"/>
                    <a:pt x="105" y="314"/>
                  </a:cubicBezTo>
                  <a:cubicBezTo>
                    <a:pt x="97" y="318"/>
                    <a:pt x="97" y="318"/>
                    <a:pt x="97" y="318"/>
                  </a:cubicBezTo>
                  <a:cubicBezTo>
                    <a:pt x="101" y="326"/>
                    <a:pt x="101" y="326"/>
                    <a:pt x="101" y="326"/>
                  </a:cubicBezTo>
                  <a:cubicBezTo>
                    <a:pt x="136" y="369"/>
                    <a:pt x="136" y="369"/>
                    <a:pt x="136" y="369"/>
                  </a:cubicBezTo>
                  <a:cubicBezTo>
                    <a:pt x="140" y="373"/>
                    <a:pt x="140" y="373"/>
                    <a:pt x="140" y="373"/>
                  </a:cubicBezTo>
                  <a:cubicBezTo>
                    <a:pt x="140" y="381"/>
                    <a:pt x="140" y="381"/>
                    <a:pt x="140" y="381"/>
                  </a:cubicBezTo>
                  <a:cubicBezTo>
                    <a:pt x="148" y="384"/>
                    <a:pt x="148" y="384"/>
                    <a:pt x="148" y="384"/>
                  </a:cubicBezTo>
                  <a:cubicBezTo>
                    <a:pt x="148" y="388"/>
                    <a:pt x="148" y="388"/>
                    <a:pt x="148" y="388"/>
                  </a:cubicBezTo>
                  <a:cubicBezTo>
                    <a:pt x="152" y="392"/>
                    <a:pt x="152" y="392"/>
                    <a:pt x="152" y="392"/>
                  </a:cubicBezTo>
                  <a:cubicBezTo>
                    <a:pt x="148" y="396"/>
                    <a:pt x="148" y="396"/>
                    <a:pt x="148" y="396"/>
                  </a:cubicBezTo>
                  <a:cubicBezTo>
                    <a:pt x="152" y="412"/>
                    <a:pt x="152" y="412"/>
                    <a:pt x="152" y="412"/>
                  </a:cubicBezTo>
                  <a:cubicBezTo>
                    <a:pt x="152" y="416"/>
                    <a:pt x="152" y="416"/>
                    <a:pt x="152" y="416"/>
                  </a:cubicBezTo>
                  <a:cubicBezTo>
                    <a:pt x="171" y="420"/>
                    <a:pt x="171" y="420"/>
                    <a:pt x="171" y="420"/>
                  </a:cubicBezTo>
                  <a:cubicBezTo>
                    <a:pt x="179" y="423"/>
                    <a:pt x="179" y="423"/>
                    <a:pt x="179" y="423"/>
                  </a:cubicBezTo>
                  <a:cubicBezTo>
                    <a:pt x="183" y="420"/>
                    <a:pt x="183" y="420"/>
                    <a:pt x="183" y="420"/>
                  </a:cubicBezTo>
                  <a:cubicBezTo>
                    <a:pt x="187" y="420"/>
                    <a:pt x="187" y="420"/>
                    <a:pt x="187" y="420"/>
                  </a:cubicBezTo>
                  <a:cubicBezTo>
                    <a:pt x="199" y="427"/>
                    <a:pt x="199" y="427"/>
                    <a:pt x="199" y="427"/>
                  </a:cubicBezTo>
                  <a:cubicBezTo>
                    <a:pt x="203" y="431"/>
                    <a:pt x="203" y="431"/>
                    <a:pt x="203" y="431"/>
                  </a:cubicBezTo>
                  <a:cubicBezTo>
                    <a:pt x="218" y="439"/>
                    <a:pt x="218" y="439"/>
                    <a:pt x="218" y="439"/>
                  </a:cubicBezTo>
                  <a:cubicBezTo>
                    <a:pt x="222" y="439"/>
                    <a:pt x="222" y="439"/>
                    <a:pt x="222" y="439"/>
                  </a:cubicBezTo>
                  <a:cubicBezTo>
                    <a:pt x="222" y="435"/>
                    <a:pt x="222" y="435"/>
                    <a:pt x="222" y="435"/>
                  </a:cubicBezTo>
                  <a:cubicBezTo>
                    <a:pt x="226" y="435"/>
                    <a:pt x="226" y="435"/>
                    <a:pt x="226" y="435"/>
                  </a:cubicBezTo>
                  <a:cubicBezTo>
                    <a:pt x="230" y="439"/>
                    <a:pt x="230" y="439"/>
                    <a:pt x="230" y="439"/>
                  </a:cubicBezTo>
                  <a:cubicBezTo>
                    <a:pt x="234" y="443"/>
                    <a:pt x="234" y="443"/>
                    <a:pt x="234" y="443"/>
                  </a:cubicBezTo>
                  <a:cubicBezTo>
                    <a:pt x="238" y="451"/>
                    <a:pt x="238" y="451"/>
                    <a:pt x="238" y="451"/>
                  </a:cubicBezTo>
                  <a:cubicBezTo>
                    <a:pt x="246" y="455"/>
                    <a:pt x="246" y="455"/>
                    <a:pt x="246" y="455"/>
                  </a:cubicBezTo>
                  <a:cubicBezTo>
                    <a:pt x="277" y="478"/>
                    <a:pt x="277" y="478"/>
                    <a:pt x="277" y="478"/>
                  </a:cubicBezTo>
                  <a:cubicBezTo>
                    <a:pt x="281" y="486"/>
                    <a:pt x="281" y="486"/>
                    <a:pt x="281" y="486"/>
                  </a:cubicBezTo>
                  <a:cubicBezTo>
                    <a:pt x="281" y="490"/>
                    <a:pt x="281" y="490"/>
                    <a:pt x="281" y="490"/>
                  </a:cubicBezTo>
                  <a:cubicBezTo>
                    <a:pt x="285" y="509"/>
                    <a:pt x="285" y="509"/>
                    <a:pt x="285" y="509"/>
                  </a:cubicBezTo>
                  <a:cubicBezTo>
                    <a:pt x="370" y="502"/>
                    <a:pt x="370" y="502"/>
                    <a:pt x="370" y="502"/>
                  </a:cubicBezTo>
                  <a:cubicBezTo>
                    <a:pt x="374" y="505"/>
                    <a:pt x="374" y="505"/>
                    <a:pt x="374" y="505"/>
                  </a:cubicBezTo>
                  <a:cubicBezTo>
                    <a:pt x="383" y="509"/>
                    <a:pt x="383" y="509"/>
                    <a:pt x="383" y="509"/>
                  </a:cubicBezTo>
                  <a:cubicBezTo>
                    <a:pt x="387" y="503"/>
                    <a:pt x="387" y="503"/>
                    <a:pt x="387" y="503"/>
                  </a:cubicBezTo>
                  <a:cubicBezTo>
                    <a:pt x="390" y="499"/>
                    <a:pt x="389" y="498"/>
                    <a:pt x="388" y="495"/>
                  </a:cubicBezTo>
                  <a:close/>
                </a:path>
              </a:pathLst>
            </a:custGeom>
            <a:ln w="19050">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GB" sz="1600" b="1" dirty="0">
                  <a:solidFill>
                    <a:schemeClr val="bg1">
                      <a:lumMod val="95000"/>
                    </a:schemeClr>
                  </a:solidFill>
                </a:rPr>
                <a:t>       </a:t>
              </a:r>
            </a:p>
            <a:p>
              <a:r>
                <a:rPr lang="en-GB" sz="1600" b="1" dirty="0">
                  <a:solidFill>
                    <a:schemeClr val="bg1">
                      <a:lumMod val="95000"/>
                    </a:schemeClr>
                  </a:solidFill>
                </a:rPr>
                <a:t>         CA</a:t>
              </a:r>
            </a:p>
          </p:txBody>
        </p:sp>
        <p:sp>
          <p:nvSpPr>
            <p:cNvPr id="63" name="Arkansas">
              <a:extLst>
                <a:ext uri="{FF2B5EF4-FFF2-40B4-BE49-F238E27FC236}">
                  <a16:creationId xmlns:a16="http://schemas.microsoft.com/office/drawing/2014/main" id="{8E166676-49BA-2E2B-D8DE-BF55F65FE289}"/>
                </a:ext>
              </a:extLst>
            </p:cNvPr>
            <p:cNvSpPr>
              <a:spLocks/>
            </p:cNvSpPr>
            <p:nvPr/>
          </p:nvSpPr>
          <p:spPr bwMode="auto">
            <a:xfrm>
              <a:off x="6690273" y="3348534"/>
              <a:ext cx="750651" cy="685450"/>
            </a:xfrm>
            <a:custGeom>
              <a:avLst/>
              <a:gdLst>
                <a:gd name="T0" fmla="*/ 159 w 190"/>
                <a:gd name="T1" fmla="*/ 69 h 173"/>
                <a:gd name="T2" fmla="*/ 163 w 190"/>
                <a:gd name="T3" fmla="*/ 65 h 173"/>
                <a:gd name="T4" fmla="*/ 163 w 190"/>
                <a:gd name="T5" fmla="*/ 59 h 173"/>
                <a:gd name="T6" fmla="*/ 171 w 190"/>
                <a:gd name="T7" fmla="*/ 53 h 173"/>
                <a:gd name="T8" fmla="*/ 174 w 190"/>
                <a:gd name="T9" fmla="*/ 45 h 173"/>
                <a:gd name="T10" fmla="*/ 179 w 190"/>
                <a:gd name="T11" fmla="*/ 41 h 173"/>
                <a:gd name="T12" fmla="*/ 177 w 190"/>
                <a:gd name="T13" fmla="*/ 39 h 173"/>
                <a:gd name="T14" fmla="*/ 180 w 190"/>
                <a:gd name="T15" fmla="*/ 39 h 173"/>
                <a:gd name="T16" fmla="*/ 180 w 190"/>
                <a:gd name="T17" fmla="*/ 37 h 173"/>
                <a:gd name="T18" fmla="*/ 180 w 190"/>
                <a:gd name="T19" fmla="*/ 35 h 173"/>
                <a:gd name="T20" fmla="*/ 180 w 190"/>
                <a:gd name="T21" fmla="*/ 34 h 173"/>
                <a:gd name="T22" fmla="*/ 181 w 190"/>
                <a:gd name="T23" fmla="*/ 32 h 173"/>
                <a:gd name="T24" fmla="*/ 183 w 190"/>
                <a:gd name="T25" fmla="*/ 28 h 173"/>
                <a:gd name="T26" fmla="*/ 183 w 190"/>
                <a:gd name="T27" fmla="*/ 24 h 173"/>
                <a:gd name="T28" fmla="*/ 183 w 190"/>
                <a:gd name="T29" fmla="*/ 23 h 173"/>
                <a:gd name="T30" fmla="*/ 186 w 190"/>
                <a:gd name="T31" fmla="*/ 21 h 173"/>
                <a:gd name="T32" fmla="*/ 187 w 190"/>
                <a:gd name="T33" fmla="*/ 19 h 173"/>
                <a:gd name="T34" fmla="*/ 190 w 190"/>
                <a:gd name="T35" fmla="*/ 16 h 173"/>
                <a:gd name="T36" fmla="*/ 166 w 190"/>
                <a:gd name="T37" fmla="*/ 16 h 173"/>
                <a:gd name="T38" fmla="*/ 166 w 190"/>
                <a:gd name="T39" fmla="*/ 0 h 173"/>
                <a:gd name="T40" fmla="*/ 0 w 190"/>
                <a:gd name="T41" fmla="*/ 0 h 173"/>
                <a:gd name="T42" fmla="*/ 0 w 190"/>
                <a:gd name="T43" fmla="*/ 34 h 173"/>
                <a:gd name="T44" fmla="*/ 6 w 190"/>
                <a:gd name="T45" fmla="*/ 38 h 173"/>
                <a:gd name="T46" fmla="*/ 12 w 190"/>
                <a:gd name="T47" fmla="*/ 44 h 173"/>
                <a:gd name="T48" fmla="*/ 12 w 190"/>
                <a:gd name="T49" fmla="*/ 139 h 173"/>
                <a:gd name="T50" fmla="*/ 12 w 190"/>
                <a:gd name="T51" fmla="*/ 139 h 173"/>
                <a:gd name="T52" fmla="*/ 21 w 190"/>
                <a:gd name="T53" fmla="*/ 142 h 173"/>
                <a:gd name="T54" fmla="*/ 21 w 190"/>
                <a:gd name="T55" fmla="*/ 173 h 173"/>
                <a:gd name="T56" fmla="*/ 124 w 190"/>
                <a:gd name="T57" fmla="*/ 173 h 173"/>
                <a:gd name="T58" fmla="*/ 124 w 190"/>
                <a:gd name="T59" fmla="*/ 173 h 173"/>
                <a:gd name="T60" fmla="*/ 124 w 190"/>
                <a:gd name="T61" fmla="*/ 172 h 173"/>
                <a:gd name="T62" fmla="*/ 127 w 190"/>
                <a:gd name="T63" fmla="*/ 163 h 173"/>
                <a:gd name="T64" fmla="*/ 127 w 190"/>
                <a:gd name="T65" fmla="*/ 163 h 173"/>
                <a:gd name="T66" fmla="*/ 127 w 190"/>
                <a:gd name="T67" fmla="*/ 162 h 173"/>
                <a:gd name="T68" fmla="*/ 127 w 190"/>
                <a:gd name="T69" fmla="*/ 161 h 173"/>
                <a:gd name="T70" fmla="*/ 128 w 190"/>
                <a:gd name="T71" fmla="*/ 159 h 173"/>
                <a:gd name="T72" fmla="*/ 128 w 190"/>
                <a:gd name="T73" fmla="*/ 159 h 173"/>
                <a:gd name="T74" fmla="*/ 129 w 190"/>
                <a:gd name="T75" fmla="*/ 159 h 173"/>
                <a:gd name="T76" fmla="*/ 130 w 190"/>
                <a:gd name="T77" fmla="*/ 159 h 173"/>
                <a:gd name="T78" fmla="*/ 130 w 190"/>
                <a:gd name="T79" fmla="*/ 157 h 173"/>
                <a:gd name="T80" fmla="*/ 129 w 190"/>
                <a:gd name="T81" fmla="*/ 148 h 173"/>
                <a:gd name="T82" fmla="*/ 127 w 190"/>
                <a:gd name="T83" fmla="*/ 136 h 173"/>
                <a:gd name="T84" fmla="*/ 127 w 190"/>
                <a:gd name="T85" fmla="*/ 132 h 173"/>
                <a:gd name="T86" fmla="*/ 134 w 190"/>
                <a:gd name="T87" fmla="*/ 123 h 173"/>
                <a:gd name="T88" fmla="*/ 134 w 190"/>
                <a:gd name="T89" fmla="*/ 123 h 173"/>
                <a:gd name="T90" fmla="*/ 135 w 190"/>
                <a:gd name="T91" fmla="*/ 123 h 173"/>
                <a:gd name="T92" fmla="*/ 135 w 190"/>
                <a:gd name="T93" fmla="*/ 123 h 173"/>
                <a:gd name="T94" fmla="*/ 136 w 190"/>
                <a:gd name="T95" fmla="*/ 123 h 173"/>
                <a:gd name="T96" fmla="*/ 137 w 190"/>
                <a:gd name="T97" fmla="*/ 122 h 173"/>
                <a:gd name="T98" fmla="*/ 140 w 190"/>
                <a:gd name="T99" fmla="*/ 119 h 173"/>
                <a:gd name="T100" fmla="*/ 140 w 190"/>
                <a:gd name="T101" fmla="*/ 119 h 173"/>
                <a:gd name="T102" fmla="*/ 140 w 190"/>
                <a:gd name="T103" fmla="*/ 119 h 173"/>
                <a:gd name="T104" fmla="*/ 142 w 190"/>
                <a:gd name="T105" fmla="*/ 117 h 173"/>
                <a:gd name="T106" fmla="*/ 147 w 190"/>
                <a:gd name="T107" fmla="*/ 108 h 173"/>
                <a:gd name="T108" fmla="*/ 147 w 190"/>
                <a:gd name="T109" fmla="*/ 108 h 173"/>
                <a:gd name="T110" fmla="*/ 147 w 190"/>
                <a:gd name="T111" fmla="*/ 89 h 173"/>
                <a:gd name="T112" fmla="*/ 154 w 190"/>
                <a:gd name="T113" fmla="*/ 83 h 173"/>
                <a:gd name="T114" fmla="*/ 155 w 190"/>
                <a:gd name="T115" fmla="*/ 78 h 173"/>
                <a:gd name="T116" fmla="*/ 157 w 190"/>
                <a:gd name="T117" fmla="*/ 73 h 173"/>
                <a:gd name="T118" fmla="*/ 157 w 190"/>
                <a:gd name="T119" fmla="*/ 73 h 173"/>
                <a:gd name="T120" fmla="*/ 159 w 190"/>
                <a:gd name="T121" fmla="*/ 69 h 1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90" h="173">
                  <a:moveTo>
                    <a:pt x="159" y="69"/>
                  </a:moveTo>
                  <a:cubicBezTo>
                    <a:pt x="163" y="65"/>
                    <a:pt x="163" y="65"/>
                    <a:pt x="163" y="65"/>
                  </a:cubicBezTo>
                  <a:cubicBezTo>
                    <a:pt x="163" y="59"/>
                    <a:pt x="163" y="59"/>
                    <a:pt x="163" y="59"/>
                  </a:cubicBezTo>
                  <a:cubicBezTo>
                    <a:pt x="171" y="53"/>
                    <a:pt x="171" y="53"/>
                    <a:pt x="171" y="53"/>
                  </a:cubicBezTo>
                  <a:cubicBezTo>
                    <a:pt x="174" y="45"/>
                    <a:pt x="174" y="45"/>
                    <a:pt x="174" y="45"/>
                  </a:cubicBezTo>
                  <a:cubicBezTo>
                    <a:pt x="179" y="41"/>
                    <a:pt x="179" y="41"/>
                    <a:pt x="179" y="41"/>
                  </a:cubicBezTo>
                  <a:cubicBezTo>
                    <a:pt x="177" y="39"/>
                    <a:pt x="177" y="39"/>
                    <a:pt x="177" y="39"/>
                  </a:cubicBezTo>
                  <a:cubicBezTo>
                    <a:pt x="180" y="39"/>
                    <a:pt x="180" y="39"/>
                    <a:pt x="180" y="39"/>
                  </a:cubicBezTo>
                  <a:cubicBezTo>
                    <a:pt x="180" y="38"/>
                    <a:pt x="180" y="38"/>
                    <a:pt x="180" y="37"/>
                  </a:cubicBezTo>
                  <a:cubicBezTo>
                    <a:pt x="180" y="36"/>
                    <a:pt x="180" y="35"/>
                    <a:pt x="180" y="35"/>
                  </a:cubicBezTo>
                  <a:cubicBezTo>
                    <a:pt x="180" y="34"/>
                    <a:pt x="180" y="34"/>
                    <a:pt x="180" y="34"/>
                  </a:cubicBezTo>
                  <a:cubicBezTo>
                    <a:pt x="181" y="32"/>
                    <a:pt x="181" y="32"/>
                    <a:pt x="181" y="32"/>
                  </a:cubicBezTo>
                  <a:cubicBezTo>
                    <a:pt x="183" y="28"/>
                    <a:pt x="183" y="28"/>
                    <a:pt x="183" y="28"/>
                  </a:cubicBezTo>
                  <a:cubicBezTo>
                    <a:pt x="183" y="24"/>
                    <a:pt x="183" y="24"/>
                    <a:pt x="183" y="24"/>
                  </a:cubicBezTo>
                  <a:cubicBezTo>
                    <a:pt x="183" y="23"/>
                    <a:pt x="183" y="23"/>
                    <a:pt x="183" y="23"/>
                  </a:cubicBezTo>
                  <a:cubicBezTo>
                    <a:pt x="183" y="23"/>
                    <a:pt x="185" y="22"/>
                    <a:pt x="186" y="21"/>
                  </a:cubicBezTo>
                  <a:cubicBezTo>
                    <a:pt x="187" y="19"/>
                    <a:pt x="187" y="19"/>
                    <a:pt x="187" y="19"/>
                  </a:cubicBezTo>
                  <a:cubicBezTo>
                    <a:pt x="188" y="18"/>
                    <a:pt x="189" y="17"/>
                    <a:pt x="190" y="16"/>
                  </a:cubicBezTo>
                  <a:cubicBezTo>
                    <a:pt x="166" y="16"/>
                    <a:pt x="166" y="16"/>
                    <a:pt x="166" y="16"/>
                  </a:cubicBezTo>
                  <a:cubicBezTo>
                    <a:pt x="166" y="0"/>
                    <a:pt x="166" y="0"/>
                    <a:pt x="166" y="0"/>
                  </a:cubicBezTo>
                  <a:cubicBezTo>
                    <a:pt x="0" y="0"/>
                    <a:pt x="0" y="0"/>
                    <a:pt x="0" y="0"/>
                  </a:cubicBezTo>
                  <a:cubicBezTo>
                    <a:pt x="0" y="34"/>
                    <a:pt x="0" y="34"/>
                    <a:pt x="0" y="34"/>
                  </a:cubicBezTo>
                  <a:cubicBezTo>
                    <a:pt x="6" y="38"/>
                    <a:pt x="6" y="38"/>
                    <a:pt x="6" y="38"/>
                  </a:cubicBezTo>
                  <a:cubicBezTo>
                    <a:pt x="12" y="44"/>
                    <a:pt x="12" y="44"/>
                    <a:pt x="12" y="44"/>
                  </a:cubicBezTo>
                  <a:cubicBezTo>
                    <a:pt x="12" y="139"/>
                    <a:pt x="12" y="139"/>
                    <a:pt x="12" y="139"/>
                  </a:cubicBezTo>
                  <a:cubicBezTo>
                    <a:pt x="12" y="139"/>
                    <a:pt x="12" y="139"/>
                    <a:pt x="12" y="139"/>
                  </a:cubicBezTo>
                  <a:cubicBezTo>
                    <a:pt x="21" y="142"/>
                    <a:pt x="21" y="142"/>
                    <a:pt x="21" y="142"/>
                  </a:cubicBezTo>
                  <a:cubicBezTo>
                    <a:pt x="21" y="173"/>
                    <a:pt x="21" y="173"/>
                    <a:pt x="21" y="173"/>
                  </a:cubicBezTo>
                  <a:cubicBezTo>
                    <a:pt x="124" y="173"/>
                    <a:pt x="124" y="173"/>
                    <a:pt x="124" y="173"/>
                  </a:cubicBezTo>
                  <a:cubicBezTo>
                    <a:pt x="124" y="173"/>
                    <a:pt x="124" y="173"/>
                    <a:pt x="124" y="173"/>
                  </a:cubicBezTo>
                  <a:cubicBezTo>
                    <a:pt x="124" y="172"/>
                    <a:pt x="124" y="172"/>
                    <a:pt x="124" y="172"/>
                  </a:cubicBezTo>
                  <a:cubicBezTo>
                    <a:pt x="126" y="166"/>
                    <a:pt x="127" y="164"/>
                    <a:pt x="127" y="163"/>
                  </a:cubicBezTo>
                  <a:cubicBezTo>
                    <a:pt x="127" y="163"/>
                    <a:pt x="127" y="163"/>
                    <a:pt x="127" y="163"/>
                  </a:cubicBezTo>
                  <a:cubicBezTo>
                    <a:pt x="127" y="162"/>
                    <a:pt x="127" y="162"/>
                    <a:pt x="127" y="162"/>
                  </a:cubicBezTo>
                  <a:cubicBezTo>
                    <a:pt x="127" y="162"/>
                    <a:pt x="127" y="162"/>
                    <a:pt x="127" y="161"/>
                  </a:cubicBezTo>
                  <a:cubicBezTo>
                    <a:pt x="128" y="160"/>
                    <a:pt x="128" y="160"/>
                    <a:pt x="128" y="159"/>
                  </a:cubicBezTo>
                  <a:cubicBezTo>
                    <a:pt x="128" y="159"/>
                    <a:pt x="128" y="159"/>
                    <a:pt x="128" y="159"/>
                  </a:cubicBezTo>
                  <a:cubicBezTo>
                    <a:pt x="129" y="159"/>
                    <a:pt x="129" y="159"/>
                    <a:pt x="129" y="159"/>
                  </a:cubicBezTo>
                  <a:cubicBezTo>
                    <a:pt x="130" y="159"/>
                    <a:pt x="130" y="159"/>
                    <a:pt x="130" y="159"/>
                  </a:cubicBezTo>
                  <a:cubicBezTo>
                    <a:pt x="130" y="157"/>
                    <a:pt x="130" y="157"/>
                    <a:pt x="130" y="157"/>
                  </a:cubicBezTo>
                  <a:cubicBezTo>
                    <a:pt x="130" y="154"/>
                    <a:pt x="129" y="151"/>
                    <a:pt x="129" y="148"/>
                  </a:cubicBezTo>
                  <a:cubicBezTo>
                    <a:pt x="129" y="148"/>
                    <a:pt x="128" y="141"/>
                    <a:pt x="127" y="136"/>
                  </a:cubicBezTo>
                  <a:cubicBezTo>
                    <a:pt x="127" y="132"/>
                    <a:pt x="127" y="132"/>
                    <a:pt x="127" y="132"/>
                  </a:cubicBezTo>
                  <a:cubicBezTo>
                    <a:pt x="129" y="129"/>
                    <a:pt x="133" y="125"/>
                    <a:pt x="134" y="123"/>
                  </a:cubicBezTo>
                  <a:cubicBezTo>
                    <a:pt x="134" y="123"/>
                    <a:pt x="134" y="123"/>
                    <a:pt x="134" y="123"/>
                  </a:cubicBezTo>
                  <a:cubicBezTo>
                    <a:pt x="135" y="123"/>
                    <a:pt x="135" y="123"/>
                    <a:pt x="135" y="123"/>
                  </a:cubicBezTo>
                  <a:cubicBezTo>
                    <a:pt x="135" y="123"/>
                    <a:pt x="135" y="123"/>
                    <a:pt x="135" y="123"/>
                  </a:cubicBezTo>
                  <a:cubicBezTo>
                    <a:pt x="136" y="123"/>
                    <a:pt x="136" y="123"/>
                    <a:pt x="136" y="123"/>
                  </a:cubicBezTo>
                  <a:cubicBezTo>
                    <a:pt x="137" y="122"/>
                    <a:pt x="137" y="122"/>
                    <a:pt x="137" y="122"/>
                  </a:cubicBezTo>
                  <a:cubicBezTo>
                    <a:pt x="139" y="120"/>
                    <a:pt x="139" y="119"/>
                    <a:pt x="140" y="119"/>
                  </a:cubicBezTo>
                  <a:cubicBezTo>
                    <a:pt x="140" y="119"/>
                    <a:pt x="140" y="119"/>
                    <a:pt x="140" y="119"/>
                  </a:cubicBezTo>
                  <a:cubicBezTo>
                    <a:pt x="140" y="119"/>
                    <a:pt x="140" y="119"/>
                    <a:pt x="140" y="119"/>
                  </a:cubicBezTo>
                  <a:cubicBezTo>
                    <a:pt x="142" y="117"/>
                    <a:pt x="142" y="117"/>
                    <a:pt x="142" y="117"/>
                  </a:cubicBezTo>
                  <a:cubicBezTo>
                    <a:pt x="145" y="112"/>
                    <a:pt x="147" y="108"/>
                    <a:pt x="147" y="108"/>
                  </a:cubicBezTo>
                  <a:cubicBezTo>
                    <a:pt x="147" y="108"/>
                    <a:pt x="147" y="108"/>
                    <a:pt x="147" y="108"/>
                  </a:cubicBezTo>
                  <a:cubicBezTo>
                    <a:pt x="147" y="89"/>
                    <a:pt x="147" y="89"/>
                    <a:pt x="147" y="89"/>
                  </a:cubicBezTo>
                  <a:cubicBezTo>
                    <a:pt x="154" y="83"/>
                    <a:pt x="154" y="83"/>
                    <a:pt x="154" y="83"/>
                  </a:cubicBezTo>
                  <a:cubicBezTo>
                    <a:pt x="155" y="78"/>
                    <a:pt x="155" y="78"/>
                    <a:pt x="155" y="78"/>
                  </a:cubicBezTo>
                  <a:cubicBezTo>
                    <a:pt x="157" y="73"/>
                    <a:pt x="157" y="73"/>
                    <a:pt x="157" y="73"/>
                  </a:cubicBezTo>
                  <a:cubicBezTo>
                    <a:pt x="157" y="73"/>
                    <a:pt x="157" y="73"/>
                    <a:pt x="157" y="73"/>
                  </a:cubicBezTo>
                  <a:lnTo>
                    <a:pt x="159" y="69"/>
                  </a:lnTo>
                  <a:close/>
                </a:path>
              </a:pathLst>
            </a:custGeom>
            <a:ln w="19050">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GB" sz="1600" b="1" dirty="0">
                  <a:solidFill>
                    <a:schemeClr val="bg1">
                      <a:lumMod val="95000"/>
                    </a:schemeClr>
                  </a:solidFill>
                </a:rPr>
                <a:t> AR</a:t>
              </a:r>
            </a:p>
          </p:txBody>
        </p:sp>
        <p:sp>
          <p:nvSpPr>
            <p:cNvPr id="64" name="Arizona">
              <a:extLst>
                <a:ext uri="{FF2B5EF4-FFF2-40B4-BE49-F238E27FC236}">
                  <a16:creationId xmlns:a16="http://schemas.microsoft.com/office/drawing/2014/main" id="{F95AC5A7-9709-AB14-4092-D9782A8000C3}"/>
                </a:ext>
              </a:extLst>
            </p:cNvPr>
            <p:cNvSpPr>
              <a:spLocks/>
            </p:cNvSpPr>
            <p:nvPr/>
          </p:nvSpPr>
          <p:spPr bwMode="auto">
            <a:xfrm>
              <a:off x="3629155" y="3189710"/>
              <a:ext cx="874366" cy="1252199"/>
            </a:xfrm>
            <a:custGeom>
              <a:avLst/>
              <a:gdLst>
                <a:gd name="T0" fmla="*/ 24 w 221"/>
                <a:gd name="T1" fmla="*/ 0 h 316"/>
                <a:gd name="T2" fmla="*/ 24 w 221"/>
                <a:gd name="T3" fmla="*/ 57 h 316"/>
                <a:gd name="T4" fmla="*/ 4 w 221"/>
                <a:gd name="T5" fmla="*/ 44 h 316"/>
                <a:gd name="T6" fmla="*/ 0 w 221"/>
                <a:gd name="T7" fmla="*/ 66 h 316"/>
                <a:gd name="T8" fmla="*/ 7 w 221"/>
                <a:gd name="T9" fmla="*/ 73 h 316"/>
                <a:gd name="T10" fmla="*/ 10 w 221"/>
                <a:gd name="T11" fmla="*/ 79 h 316"/>
                <a:gd name="T12" fmla="*/ 7 w 221"/>
                <a:gd name="T13" fmla="*/ 82 h 316"/>
                <a:gd name="T14" fmla="*/ 7 w 221"/>
                <a:gd name="T15" fmla="*/ 113 h 316"/>
                <a:gd name="T16" fmla="*/ 12 w 221"/>
                <a:gd name="T17" fmla="*/ 134 h 316"/>
                <a:gd name="T18" fmla="*/ 8 w 221"/>
                <a:gd name="T19" fmla="*/ 146 h 316"/>
                <a:gd name="T20" fmla="*/ 6 w 221"/>
                <a:gd name="T21" fmla="*/ 155 h 316"/>
                <a:gd name="T22" fmla="*/ 7 w 221"/>
                <a:gd name="T23" fmla="*/ 156 h 316"/>
                <a:gd name="T24" fmla="*/ 7 w 221"/>
                <a:gd name="T25" fmla="*/ 157 h 316"/>
                <a:gd name="T26" fmla="*/ 5 w 221"/>
                <a:gd name="T27" fmla="*/ 167 h 316"/>
                <a:gd name="T28" fmla="*/ 4 w 221"/>
                <a:gd name="T29" fmla="*/ 177 h 316"/>
                <a:gd name="T30" fmla="*/ 5 w 221"/>
                <a:gd name="T31" fmla="*/ 177 h 316"/>
                <a:gd name="T32" fmla="*/ 5 w 221"/>
                <a:gd name="T33" fmla="*/ 178 h 316"/>
                <a:gd name="T34" fmla="*/ 5 w 221"/>
                <a:gd name="T35" fmla="*/ 195 h 316"/>
                <a:gd name="T36" fmla="*/ 12 w 221"/>
                <a:gd name="T37" fmla="*/ 205 h 316"/>
                <a:gd name="T38" fmla="*/ 12 w 221"/>
                <a:gd name="T39" fmla="*/ 211 h 316"/>
                <a:gd name="T40" fmla="*/ 12 w 221"/>
                <a:gd name="T41" fmla="*/ 212 h 316"/>
                <a:gd name="T42" fmla="*/ 12 w 221"/>
                <a:gd name="T43" fmla="*/ 215 h 316"/>
                <a:gd name="T44" fmla="*/ 10 w 221"/>
                <a:gd name="T45" fmla="*/ 221 h 316"/>
                <a:gd name="T46" fmla="*/ 8 w 221"/>
                <a:gd name="T47" fmla="*/ 227 h 316"/>
                <a:gd name="T48" fmla="*/ 8 w 221"/>
                <a:gd name="T49" fmla="*/ 237 h 316"/>
                <a:gd name="T50" fmla="*/ 8 w 221"/>
                <a:gd name="T51" fmla="*/ 249 h 316"/>
                <a:gd name="T52" fmla="*/ 9 w 221"/>
                <a:gd name="T53" fmla="*/ 251 h 316"/>
                <a:gd name="T54" fmla="*/ 8 w 221"/>
                <a:gd name="T55" fmla="*/ 259 h 316"/>
                <a:gd name="T56" fmla="*/ 4 w 221"/>
                <a:gd name="T57" fmla="*/ 265 h 316"/>
                <a:gd name="T58" fmla="*/ 144 w 221"/>
                <a:gd name="T59" fmla="*/ 316 h 316"/>
                <a:gd name="T60" fmla="*/ 221 w 221"/>
                <a:gd name="T61" fmla="*/ 316 h 316"/>
                <a:gd name="T62" fmla="*/ 221 w 221"/>
                <a:gd name="T63" fmla="*/ 0 h 316"/>
                <a:gd name="T64" fmla="*/ 24 w 221"/>
                <a:gd name="T65" fmla="*/ 0 h 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21" h="316">
                  <a:moveTo>
                    <a:pt x="24" y="0"/>
                  </a:moveTo>
                  <a:cubicBezTo>
                    <a:pt x="24" y="57"/>
                    <a:pt x="24" y="57"/>
                    <a:pt x="24" y="57"/>
                  </a:cubicBezTo>
                  <a:cubicBezTo>
                    <a:pt x="4" y="44"/>
                    <a:pt x="4" y="44"/>
                    <a:pt x="4" y="44"/>
                  </a:cubicBezTo>
                  <a:cubicBezTo>
                    <a:pt x="0" y="66"/>
                    <a:pt x="0" y="66"/>
                    <a:pt x="0" y="66"/>
                  </a:cubicBezTo>
                  <a:cubicBezTo>
                    <a:pt x="7" y="73"/>
                    <a:pt x="7" y="73"/>
                    <a:pt x="7" y="73"/>
                  </a:cubicBezTo>
                  <a:cubicBezTo>
                    <a:pt x="10" y="75"/>
                    <a:pt x="11" y="77"/>
                    <a:pt x="10" y="79"/>
                  </a:cubicBezTo>
                  <a:cubicBezTo>
                    <a:pt x="10" y="81"/>
                    <a:pt x="8" y="82"/>
                    <a:pt x="7" y="82"/>
                  </a:cubicBezTo>
                  <a:cubicBezTo>
                    <a:pt x="7" y="113"/>
                    <a:pt x="7" y="113"/>
                    <a:pt x="7" y="113"/>
                  </a:cubicBezTo>
                  <a:cubicBezTo>
                    <a:pt x="12" y="134"/>
                    <a:pt x="12" y="134"/>
                    <a:pt x="12" y="134"/>
                  </a:cubicBezTo>
                  <a:cubicBezTo>
                    <a:pt x="8" y="146"/>
                    <a:pt x="8" y="146"/>
                    <a:pt x="8" y="146"/>
                  </a:cubicBezTo>
                  <a:cubicBezTo>
                    <a:pt x="5" y="154"/>
                    <a:pt x="6" y="155"/>
                    <a:pt x="6" y="155"/>
                  </a:cubicBezTo>
                  <a:cubicBezTo>
                    <a:pt x="7" y="156"/>
                    <a:pt x="7" y="156"/>
                    <a:pt x="7" y="156"/>
                  </a:cubicBezTo>
                  <a:cubicBezTo>
                    <a:pt x="7" y="157"/>
                    <a:pt x="7" y="157"/>
                    <a:pt x="7" y="157"/>
                  </a:cubicBezTo>
                  <a:cubicBezTo>
                    <a:pt x="5" y="167"/>
                    <a:pt x="5" y="167"/>
                    <a:pt x="5" y="167"/>
                  </a:cubicBezTo>
                  <a:cubicBezTo>
                    <a:pt x="3" y="176"/>
                    <a:pt x="4" y="176"/>
                    <a:pt x="4" y="177"/>
                  </a:cubicBezTo>
                  <a:cubicBezTo>
                    <a:pt x="5" y="177"/>
                    <a:pt x="5" y="177"/>
                    <a:pt x="5" y="177"/>
                  </a:cubicBezTo>
                  <a:cubicBezTo>
                    <a:pt x="5" y="178"/>
                    <a:pt x="5" y="178"/>
                    <a:pt x="5" y="178"/>
                  </a:cubicBezTo>
                  <a:cubicBezTo>
                    <a:pt x="5" y="195"/>
                    <a:pt x="5" y="195"/>
                    <a:pt x="5" y="195"/>
                  </a:cubicBezTo>
                  <a:cubicBezTo>
                    <a:pt x="12" y="205"/>
                    <a:pt x="12" y="205"/>
                    <a:pt x="12" y="205"/>
                  </a:cubicBezTo>
                  <a:cubicBezTo>
                    <a:pt x="12" y="211"/>
                    <a:pt x="12" y="211"/>
                    <a:pt x="12" y="211"/>
                  </a:cubicBezTo>
                  <a:cubicBezTo>
                    <a:pt x="12" y="212"/>
                    <a:pt x="12" y="212"/>
                    <a:pt x="12" y="212"/>
                  </a:cubicBezTo>
                  <a:cubicBezTo>
                    <a:pt x="12" y="213"/>
                    <a:pt x="12" y="214"/>
                    <a:pt x="12" y="215"/>
                  </a:cubicBezTo>
                  <a:cubicBezTo>
                    <a:pt x="12" y="217"/>
                    <a:pt x="11" y="219"/>
                    <a:pt x="10" y="221"/>
                  </a:cubicBezTo>
                  <a:cubicBezTo>
                    <a:pt x="8" y="224"/>
                    <a:pt x="7" y="226"/>
                    <a:pt x="8" y="227"/>
                  </a:cubicBezTo>
                  <a:cubicBezTo>
                    <a:pt x="10" y="230"/>
                    <a:pt x="8" y="237"/>
                    <a:pt x="8" y="237"/>
                  </a:cubicBezTo>
                  <a:cubicBezTo>
                    <a:pt x="8" y="237"/>
                    <a:pt x="7" y="245"/>
                    <a:pt x="8" y="249"/>
                  </a:cubicBezTo>
                  <a:cubicBezTo>
                    <a:pt x="8" y="250"/>
                    <a:pt x="9" y="251"/>
                    <a:pt x="9" y="251"/>
                  </a:cubicBezTo>
                  <a:cubicBezTo>
                    <a:pt x="10" y="254"/>
                    <a:pt x="11" y="255"/>
                    <a:pt x="8" y="259"/>
                  </a:cubicBezTo>
                  <a:cubicBezTo>
                    <a:pt x="4" y="265"/>
                    <a:pt x="4" y="265"/>
                    <a:pt x="4" y="265"/>
                  </a:cubicBezTo>
                  <a:cubicBezTo>
                    <a:pt x="144" y="316"/>
                    <a:pt x="144" y="316"/>
                    <a:pt x="144" y="316"/>
                  </a:cubicBezTo>
                  <a:cubicBezTo>
                    <a:pt x="221" y="316"/>
                    <a:pt x="221" y="316"/>
                    <a:pt x="221" y="316"/>
                  </a:cubicBezTo>
                  <a:cubicBezTo>
                    <a:pt x="221" y="0"/>
                    <a:pt x="221" y="0"/>
                    <a:pt x="221" y="0"/>
                  </a:cubicBezTo>
                  <a:lnTo>
                    <a:pt x="24" y="0"/>
                  </a:lnTo>
                  <a:close/>
                </a:path>
              </a:pathLst>
            </a:custGeom>
            <a:ln w="19050">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600" b="1" dirty="0">
                  <a:solidFill>
                    <a:schemeClr val="bg1">
                      <a:lumMod val="95000"/>
                    </a:schemeClr>
                  </a:solidFill>
                </a:rPr>
                <a:t>AZ</a:t>
              </a:r>
            </a:p>
          </p:txBody>
        </p:sp>
        <p:sp>
          <p:nvSpPr>
            <p:cNvPr id="65" name="Wyoming">
              <a:extLst>
                <a:ext uri="{FF2B5EF4-FFF2-40B4-BE49-F238E27FC236}">
                  <a16:creationId xmlns:a16="http://schemas.microsoft.com/office/drawing/2014/main" id="{52DE89D0-987D-CDE2-9310-DDBC0690116F}"/>
                </a:ext>
              </a:extLst>
            </p:cNvPr>
            <p:cNvSpPr>
              <a:spLocks/>
            </p:cNvSpPr>
            <p:nvPr/>
          </p:nvSpPr>
          <p:spPr bwMode="auto">
            <a:xfrm>
              <a:off x="4164141" y="1693424"/>
              <a:ext cx="1076658" cy="755666"/>
            </a:xfrm>
            <a:custGeom>
              <a:avLst/>
              <a:gdLst>
                <a:gd name="T0" fmla="*/ 204 w 644"/>
                <a:gd name="T1" fmla="*/ 452 h 452"/>
                <a:gd name="T2" fmla="*/ 206 w 644"/>
                <a:gd name="T3" fmla="*/ 452 h 452"/>
                <a:gd name="T4" fmla="*/ 644 w 644"/>
                <a:gd name="T5" fmla="*/ 452 h 452"/>
                <a:gd name="T6" fmla="*/ 644 w 644"/>
                <a:gd name="T7" fmla="*/ 203 h 452"/>
                <a:gd name="T8" fmla="*/ 644 w 644"/>
                <a:gd name="T9" fmla="*/ 201 h 452"/>
                <a:gd name="T10" fmla="*/ 644 w 644"/>
                <a:gd name="T11" fmla="*/ 0 h 452"/>
                <a:gd name="T12" fmla="*/ 0 w 644"/>
                <a:gd name="T13" fmla="*/ 0 h 452"/>
                <a:gd name="T14" fmla="*/ 0 w 644"/>
                <a:gd name="T15" fmla="*/ 26 h 452"/>
                <a:gd name="T16" fmla="*/ 0 w 644"/>
                <a:gd name="T17" fmla="*/ 28 h 452"/>
                <a:gd name="T18" fmla="*/ 0 w 644"/>
                <a:gd name="T19" fmla="*/ 317 h 452"/>
                <a:gd name="T20" fmla="*/ 0 w 644"/>
                <a:gd name="T21" fmla="*/ 317 h 452"/>
                <a:gd name="T22" fmla="*/ 0 w 644"/>
                <a:gd name="T23" fmla="*/ 452 h 452"/>
                <a:gd name="T24" fmla="*/ 204 w 644"/>
                <a:gd name="T25" fmla="*/ 452 h 452"/>
                <a:gd name="T26" fmla="*/ 204 w 644"/>
                <a:gd name="T27" fmla="*/ 452 h 452"/>
                <a:gd name="T28" fmla="*/ 204 w 644"/>
                <a:gd name="T29" fmla="*/ 452 h 4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44" h="452">
                  <a:moveTo>
                    <a:pt x="204" y="452"/>
                  </a:moveTo>
                  <a:lnTo>
                    <a:pt x="206" y="452"/>
                  </a:lnTo>
                  <a:lnTo>
                    <a:pt x="644" y="452"/>
                  </a:lnTo>
                  <a:lnTo>
                    <a:pt x="644" y="203"/>
                  </a:lnTo>
                  <a:lnTo>
                    <a:pt x="644" y="201"/>
                  </a:lnTo>
                  <a:lnTo>
                    <a:pt x="644" y="0"/>
                  </a:lnTo>
                  <a:lnTo>
                    <a:pt x="0" y="0"/>
                  </a:lnTo>
                  <a:lnTo>
                    <a:pt x="0" y="26"/>
                  </a:lnTo>
                  <a:lnTo>
                    <a:pt x="0" y="28"/>
                  </a:lnTo>
                  <a:lnTo>
                    <a:pt x="0" y="317"/>
                  </a:lnTo>
                  <a:lnTo>
                    <a:pt x="0" y="317"/>
                  </a:lnTo>
                  <a:lnTo>
                    <a:pt x="0" y="452"/>
                  </a:lnTo>
                  <a:lnTo>
                    <a:pt x="204" y="452"/>
                  </a:lnTo>
                  <a:lnTo>
                    <a:pt x="204" y="452"/>
                  </a:lnTo>
                  <a:lnTo>
                    <a:pt x="204" y="452"/>
                  </a:lnTo>
                  <a:close/>
                </a:path>
              </a:pathLst>
            </a:custGeom>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600" b="1" dirty="0">
                  <a:solidFill>
                    <a:schemeClr val="bg1">
                      <a:lumMod val="95000"/>
                    </a:schemeClr>
                  </a:solidFill>
                </a:rPr>
                <a:t>WY</a:t>
              </a:r>
            </a:p>
          </p:txBody>
        </p:sp>
        <p:sp>
          <p:nvSpPr>
            <p:cNvPr id="66" name="Colorado">
              <a:extLst>
                <a:ext uri="{FF2B5EF4-FFF2-40B4-BE49-F238E27FC236}">
                  <a16:creationId xmlns:a16="http://schemas.microsoft.com/office/drawing/2014/main" id="{90E4B4F5-8983-A686-5048-F950631DF698}"/>
                </a:ext>
              </a:extLst>
            </p:cNvPr>
            <p:cNvSpPr>
              <a:spLocks/>
            </p:cNvSpPr>
            <p:nvPr/>
          </p:nvSpPr>
          <p:spPr bwMode="auto">
            <a:xfrm>
              <a:off x="4504588" y="2449090"/>
              <a:ext cx="1063283" cy="740620"/>
            </a:xfrm>
            <a:custGeom>
              <a:avLst/>
              <a:gdLst>
                <a:gd name="T0" fmla="*/ 634 w 636"/>
                <a:gd name="T1" fmla="*/ 102 h 443"/>
                <a:gd name="T2" fmla="*/ 634 w 636"/>
                <a:gd name="T3" fmla="*/ 100 h 443"/>
                <a:gd name="T4" fmla="*/ 636 w 636"/>
                <a:gd name="T5" fmla="*/ 100 h 443"/>
                <a:gd name="T6" fmla="*/ 636 w 636"/>
                <a:gd name="T7" fmla="*/ 0 h 443"/>
                <a:gd name="T8" fmla="*/ 440 w 636"/>
                <a:gd name="T9" fmla="*/ 0 h 443"/>
                <a:gd name="T10" fmla="*/ 2 w 636"/>
                <a:gd name="T11" fmla="*/ 0 h 443"/>
                <a:gd name="T12" fmla="*/ 0 w 636"/>
                <a:gd name="T13" fmla="*/ 0 h 443"/>
                <a:gd name="T14" fmla="*/ 0 w 636"/>
                <a:gd name="T15" fmla="*/ 441 h 443"/>
                <a:gd name="T16" fmla="*/ 0 w 636"/>
                <a:gd name="T17" fmla="*/ 443 h 443"/>
                <a:gd name="T18" fmla="*/ 2 w 636"/>
                <a:gd name="T19" fmla="*/ 443 h 443"/>
                <a:gd name="T20" fmla="*/ 539 w 636"/>
                <a:gd name="T21" fmla="*/ 443 h 443"/>
                <a:gd name="T22" fmla="*/ 634 w 636"/>
                <a:gd name="T23" fmla="*/ 443 h 443"/>
                <a:gd name="T24" fmla="*/ 634 w 636"/>
                <a:gd name="T25" fmla="*/ 102 h 443"/>
                <a:gd name="T26" fmla="*/ 634 w 636"/>
                <a:gd name="T27" fmla="*/ 102 h 443"/>
                <a:gd name="T28" fmla="*/ 634 w 636"/>
                <a:gd name="T29" fmla="*/ 102 h 4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36" h="443">
                  <a:moveTo>
                    <a:pt x="634" y="102"/>
                  </a:moveTo>
                  <a:lnTo>
                    <a:pt x="634" y="100"/>
                  </a:lnTo>
                  <a:lnTo>
                    <a:pt x="636" y="100"/>
                  </a:lnTo>
                  <a:lnTo>
                    <a:pt x="636" y="0"/>
                  </a:lnTo>
                  <a:lnTo>
                    <a:pt x="440" y="0"/>
                  </a:lnTo>
                  <a:lnTo>
                    <a:pt x="2" y="0"/>
                  </a:lnTo>
                  <a:lnTo>
                    <a:pt x="0" y="0"/>
                  </a:lnTo>
                  <a:lnTo>
                    <a:pt x="0" y="441"/>
                  </a:lnTo>
                  <a:lnTo>
                    <a:pt x="0" y="443"/>
                  </a:lnTo>
                  <a:lnTo>
                    <a:pt x="2" y="443"/>
                  </a:lnTo>
                  <a:lnTo>
                    <a:pt x="539" y="443"/>
                  </a:lnTo>
                  <a:lnTo>
                    <a:pt x="634" y="443"/>
                  </a:lnTo>
                  <a:lnTo>
                    <a:pt x="634" y="102"/>
                  </a:lnTo>
                  <a:lnTo>
                    <a:pt x="634" y="102"/>
                  </a:lnTo>
                  <a:lnTo>
                    <a:pt x="634" y="102"/>
                  </a:lnTo>
                  <a:close/>
                </a:path>
              </a:pathLst>
            </a:custGeom>
            <a:ln w="19050">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600" b="1" dirty="0">
                  <a:solidFill>
                    <a:schemeClr val="bg1">
                      <a:lumMod val="95000"/>
                    </a:schemeClr>
                  </a:solidFill>
                </a:rPr>
                <a:t>CO</a:t>
              </a:r>
            </a:p>
          </p:txBody>
        </p:sp>
        <p:sp>
          <p:nvSpPr>
            <p:cNvPr id="67" name="Texas">
              <a:extLst>
                <a:ext uri="{FF2B5EF4-FFF2-40B4-BE49-F238E27FC236}">
                  <a16:creationId xmlns:a16="http://schemas.microsoft.com/office/drawing/2014/main" id="{B49AED55-A9FB-3AA0-A226-DBA4D524DDB1}"/>
                </a:ext>
              </a:extLst>
            </p:cNvPr>
            <p:cNvSpPr>
              <a:spLocks/>
            </p:cNvSpPr>
            <p:nvPr/>
          </p:nvSpPr>
          <p:spPr bwMode="auto">
            <a:xfrm>
              <a:off x="4867144" y="3348534"/>
              <a:ext cx="1997835" cy="2051333"/>
            </a:xfrm>
            <a:custGeom>
              <a:avLst/>
              <a:gdLst>
                <a:gd name="T0" fmla="*/ 492 w 505"/>
                <a:gd name="T1" fmla="*/ 336 h 518"/>
                <a:gd name="T2" fmla="*/ 491 w 505"/>
                <a:gd name="T3" fmla="*/ 335 h 518"/>
                <a:gd name="T4" fmla="*/ 495 w 505"/>
                <a:gd name="T5" fmla="*/ 332 h 518"/>
                <a:gd name="T6" fmla="*/ 498 w 505"/>
                <a:gd name="T7" fmla="*/ 328 h 518"/>
                <a:gd name="T8" fmla="*/ 500 w 505"/>
                <a:gd name="T9" fmla="*/ 323 h 518"/>
                <a:gd name="T10" fmla="*/ 501 w 505"/>
                <a:gd name="T11" fmla="*/ 322 h 518"/>
                <a:gd name="T12" fmla="*/ 502 w 505"/>
                <a:gd name="T13" fmla="*/ 315 h 518"/>
                <a:gd name="T14" fmla="*/ 502 w 505"/>
                <a:gd name="T15" fmla="*/ 309 h 518"/>
                <a:gd name="T16" fmla="*/ 502 w 505"/>
                <a:gd name="T17" fmla="*/ 284 h 518"/>
                <a:gd name="T18" fmla="*/ 498 w 505"/>
                <a:gd name="T19" fmla="*/ 276 h 518"/>
                <a:gd name="T20" fmla="*/ 487 w 505"/>
                <a:gd name="T21" fmla="*/ 266 h 518"/>
                <a:gd name="T22" fmla="*/ 482 w 505"/>
                <a:gd name="T23" fmla="*/ 209 h 518"/>
                <a:gd name="T24" fmla="*/ 473 w 505"/>
                <a:gd name="T25" fmla="*/ 139 h 518"/>
                <a:gd name="T26" fmla="*/ 456 w 505"/>
                <a:gd name="T27" fmla="*/ 139 h 518"/>
                <a:gd name="T28" fmla="*/ 454 w 505"/>
                <a:gd name="T29" fmla="*/ 139 h 518"/>
                <a:gd name="T30" fmla="*/ 444 w 505"/>
                <a:gd name="T31" fmla="*/ 133 h 518"/>
                <a:gd name="T32" fmla="*/ 428 w 505"/>
                <a:gd name="T33" fmla="*/ 129 h 518"/>
                <a:gd name="T34" fmla="*/ 412 w 505"/>
                <a:gd name="T35" fmla="*/ 131 h 518"/>
                <a:gd name="T36" fmla="*/ 407 w 505"/>
                <a:gd name="T37" fmla="*/ 134 h 518"/>
                <a:gd name="T38" fmla="*/ 398 w 505"/>
                <a:gd name="T39" fmla="*/ 137 h 518"/>
                <a:gd name="T40" fmla="*/ 343 w 505"/>
                <a:gd name="T41" fmla="*/ 127 h 518"/>
                <a:gd name="T42" fmla="*/ 333 w 505"/>
                <a:gd name="T43" fmla="*/ 127 h 518"/>
                <a:gd name="T44" fmla="*/ 325 w 505"/>
                <a:gd name="T45" fmla="*/ 120 h 518"/>
                <a:gd name="T46" fmla="*/ 304 w 505"/>
                <a:gd name="T47" fmla="*/ 109 h 518"/>
                <a:gd name="T48" fmla="*/ 293 w 505"/>
                <a:gd name="T49" fmla="*/ 108 h 518"/>
                <a:gd name="T50" fmla="*/ 291 w 505"/>
                <a:gd name="T51" fmla="*/ 109 h 518"/>
                <a:gd name="T52" fmla="*/ 276 w 505"/>
                <a:gd name="T53" fmla="*/ 104 h 518"/>
                <a:gd name="T54" fmla="*/ 253 w 505"/>
                <a:gd name="T55" fmla="*/ 89 h 518"/>
                <a:gd name="T56" fmla="*/ 136 w 505"/>
                <a:gd name="T57" fmla="*/ 256 h 518"/>
                <a:gd name="T58" fmla="*/ 0 w 505"/>
                <a:gd name="T59" fmla="*/ 257 h 518"/>
                <a:gd name="T60" fmla="*/ 22 w 505"/>
                <a:gd name="T61" fmla="*/ 272 h 518"/>
                <a:gd name="T62" fmla="*/ 73 w 505"/>
                <a:gd name="T63" fmla="*/ 342 h 518"/>
                <a:gd name="T64" fmla="*/ 151 w 505"/>
                <a:gd name="T65" fmla="*/ 346 h 518"/>
                <a:gd name="T66" fmla="*/ 198 w 505"/>
                <a:gd name="T67" fmla="*/ 346 h 518"/>
                <a:gd name="T68" fmla="*/ 252 w 505"/>
                <a:gd name="T69" fmla="*/ 420 h 518"/>
                <a:gd name="T70" fmla="*/ 279 w 505"/>
                <a:gd name="T71" fmla="*/ 475 h 518"/>
                <a:gd name="T72" fmla="*/ 315 w 505"/>
                <a:gd name="T73" fmla="*/ 502 h 518"/>
                <a:gd name="T74" fmla="*/ 358 w 505"/>
                <a:gd name="T75" fmla="*/ 518 h 518"/>
                <a:gd name="T76" fmla="*/ 361 w 505"/>
                <a:gd name="T77" fmla="*/ 502 h 518"/>
                <a:gd name="T78" fmla="*/ 358 w 505"/>
                <a:gd name="T79" fmla="*/ 471 h 518"/>
                <a:gd name="T80" fmla="*/ 354 w 505"/>
                <a:gd name="T81" fmla="*/ 459 h 518"/>
                <a:gd name="T82" fmla="*/ 365 w 505"/>
                <a:gd name="T83" fmla="*/ 444 h 518"/>
                <a:gd name="T84" fmla="*/ 373 w 505"/>
                <a:gd name="T85" fmla="*/ 428 h 518"/>
                <a:gd name="T86" fmla="*/ 369 w 505"/>
                <a:gd name="T87" fmla="*/ 424 h 518"/>
                <a:gd name="T88" fmla="*/ 385 w 505"/>
                <a:gd name="T89" fmla="*/ 413 h 518"/>
                <a:gd name="T90" fmla="*/ 397 w 505"/>
                <a:gd name="T91" fmla="*/ 405 h 518"/>
                <a:gd name="T92" fmla="*/ 397 w 505"/>
                <a:gd name="T93" fmla="*/ 397 h 518"/>
                <a:gd name="T94" fmla="*/ 404 w 505"/>
                <a:gd name="T95" fmla="*/ 397 h 518"/>
                <a:gd name="T96" fmla="*/ 412 w 505"/>
                <a:gd name="T97" fmla="*/ 401 h 518"/>
                <a:gd name="T98" fmla="*/ 404 w 505"/>
                <a:gd name="T99" fmla="*/ 409 h 518"/>
                <a:gd name="T100" fmla="*/ 451 w 505"/>
                <a:gd name="T101" fmla="*/ 374 h 518"/>
                <a:gd name="T102" fmla="*/ 455 w 505"/>
                <a:gd name="T103" fmla="*/ 346 h 518"/>
                <a:gd name="T104" fmla="*/ 463 w 505"/>
                <a:gd name="T105" fmla="*/ 358 h 518"/>
                <a:gd name="T106" fmla="*/ 479 w 505"/>
                <a:gd name="T107" fmla="*/ 350 h 518"/>
                <a:gd name="T108" fmla="*/ 483 w 505"/>
                <a:gd name="T109" fmla="*/ 341 h 5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05" h="518">
                  <a:moveTo>
                    <a:pt x="483" y="341"/>
                  </a:moveTo>
                  <a:cubicBezTo>
                    <a:pt x="488" y="340"/>
                    <a:pt x="491" y="338"/>
                    <a:pt x="492" y="336"/>
                  </a:cubicBezTo>
                  <a:cubicBezTo>
                    <a:pt x="492" y="336"/>
                    <a:pt x="492" y="336"/>
                    <a:pt x="492" y="336"/>
                  </a:cubicBezTo>
                  <a:cubicBezTo>
                    <a:pt x="492" y="336"/>
                    <a:pt x="492" y="336"/>
                    <a:pt x="492" y="336"/>
                  </a:cubicBezTo>
                  <a:cubicBezTo>
                    <a:pt x="492" y="336"/>
                    <a:pt x="492" y="336"/>
                    <a:pt x="492" y="336"/>
                  </a:cubicBezTo>
                  <a:cubicBezTo>
                    <a:pt x="491" y="335"/>
                    <a:pt x="491" y="335"/>
                    <a:pt x="491" y="335"/>
                  </a:cubicBezTo>
                  <a:cubicBezTo>
                    <a:pt x="493" y="334"/>
                    <a:pt x="493" y="334"/>
                    <a:pt x="493" y="334"/>
                  </a:cubicBezTo>
                  <a:cubicBezTo>
                    <a:pt x="494" y="333"/>
                    <a:pt x="494" y="332"/>
                    <a:pt x="494" y="332"/>
                  </a:cubicBezTo>
                  <a:cubicBezTo>
                    <a:pt x="495" y="332"/>
                    <a:pt x="495" y="332"/>
                    <a:pt x="495" y="332"/>
                  </a:cubicBezTo>
                  <a:cubicBezTo>
                    <a:pt x="495" y="332"/>
                    <a:pt x="495" y="332"/>
                    <a:pt x="495" y="332"/>
                  </a:cubicBezTo>
                  <a:cubicBezTo>
                    <a:pt x="495" y="332"/>
                    <a:pt x="496" y="331"/>
                    <a:pt x="497" y="329"/>
                  </a:cubicBezTo>
                  <a:cubicBezTo>
                    <a:pt x="497" y="328"/>
                    <a:pt x="498" y="328"/>
                    <a:pt x="498" y="328"/>
                  </a:cubicBezTo>
                  <a:cubicBezTo>
                    <a:pt x="499" y="327"/>
                    <a:pt x="499" y="327"/>
                    <a:pt x="499" y="327"/>
                  </a:cubicBezTo>
                  <a:cubicBezTo>
                    <a:pt x="499" y="327"/>
                    <a:pt x="499" y="327"/>
                    <a:pt x="499" y="327"/>
                  </a:cubicBezTo>
                  <a:cubicBezTo>
                    <a:pt x="500" y="323"/>
                    <a:pt x="500" y="323"/>
                    <a:pt x="500" y="323"/>
                  </a:cubicBezTo>
                  <a:cubicBezTo>
                    <a:pt x="500" y="323"/>
                    <a:pt x="500" y="323"/>
                    <a:pt x="500" y="323"/>
                  </a:cubicBezTo>
                  <a:cubicBezTo>
                    <a:pt x="501" y="323"/>
                    <a:pt x="501" y="323"/>
                    <a:pt x="501" y="323"/>
                  </a:cubicBezTo>
                  <a:cubicBezTo>
                    <a:pt x="501" y="322"/>
                    <a:pt x="501" y="322"/>
                    <a:pt x="501" y="322"/>
                  </a:cubicBezTo>
                  <a:cubicBezTo>
                    <a:pt x="501" y="322"/>
                    <a:pt x="501" y="322"/>
                    <a:pt x="501" y="322"/>
                  </a:cubicBezTo>
                  <a:cubicBezTo>
                    <a:pt x="501" y="322"/>
                    <a:pt x="501" y="320"/>
                    <a:pt x="502" y="318"/>
                  </a:cubicBezTo>
                  <a:cubicBezTo>
                    <a:pt x="502" y="317"/>
                    <a:pt x="502" y="316"/>
                    <a:pt x="502" y="315"/>
                  </a:cubicBezTo>
                  <a:cubicBezTo>
                    <a:pt x="502" y="314"/>
                    <a:pt x="502" y="314"/>
                    <a:pt x="502" y="314"/>
                  </a:cubicBezTo>
                  <a:cubicBezTo>
                    <a:pt x="502" y="314"/>
                    <a:pt x="502" y="314"/>
                    <a:pt x="502" y="314"/>
                  </a:cubicBezTo>
                  <a:cubicBezTo>
                    <a:pt x="502" y="314"/>
                    <a:pt x="502" y="312"/>
                    <a:pt x="502" y="309"/>
                  </a:cubicBezTo>
                  <a:cubicBezTo>
                    <a:pt x="502" y="298"/>
                    <a:pt x="502" y="298"/>
                    <a:pt x="502" y="298"/>
                  </a:cubicBezTo>
                  <a:cubicBezTo>
                    <a:pt x="502" y="295"/>
                    <a:pt x="503" y="293"/>
                    <a:pt x="504" y="291"/>
                  </a:cubicBezTo>
                  <a:cubicBezTo>
                    <a:pt x="505" y="289"/>
                    <a:pt x="505" y="288"/>
                    <a:pt x="502" y="284"/>
                  </a:cubicBezTo>
                  <a:cubicBezTo>
                    <a:pt x="498" y="277"/>
                    <a:pt x="498" y="277"/>
                    <a:pt x="498" y="277"/>
                  </a:cubicBezTo>
                  <a:cubicBezTo>
                    <a:pt x="498" y="276"/>
                    <a:pt x="498" y="276"/>
                    <a:pt x="498" y="276"/>
                  </a:cubicBezTo>
                  <a:cubicBezTo>
                    <a:pt x="498" y="276"/>
                    <a:pt x="498" y="276"/>
                    <a:pt x="498" y="276"/>
                  </a:cubicBezTo>
                  <a:cubicBezTo>
                    <a:pt x="498" y="275"/>
                    <a:pt x="497" y="274"/>
                    <a:pt x="493" y="271"/>
                  </a:cubicBezTo>
                  <a:cubicBezTo>
                    <a:pt x="487" y="266"/>
                    <a:pt x="487" y="266"/>
                    <a:pt x="487" y="266"/>
                  </a:cubicBezTo>
                  <a:cubicBezTo>
                    <a:pt x="487" y="266"/>
                    <a:pt x="487" y="266"/>
                    <a:pt x="487" y="266"/>
                  </a:cubicBezTo>
                  <a:cubicBezTo>
                    <a:pt x="486" y="265"/>
                    <a:pt x="486" y="263"/>
                    <a:pt x="486" y="260"/>
                  </a:cubicBezTo>
                  <a:cubicBezTo>
                    <a:pt x="486" y="226"/>
                    <a:pt x="486" y="226"/>
                    <a:pt x="486" y="226"/>
                  </a:cubicBezTo>
                  <a:cubicBezTo>
                    <a:pt x="482" y="209"/>
                    <a:pt x="482" y="209"/>
                    <a:pt x="482" y="209"/>
                  </a:cubicBezTo>
                  <a:cubicBezTo>
                    <a:pt x="482" y="173"/>
                    <a:pt x="482" y="173"/>
                    <a:pt x="482" y="173"/>
                  </a:cubicBezTo>
                  <a:cubicBezTo>
                    <a:pt x="482" y="142"/>
                    <a:pt x="482" y="142"/>
                    <a:pt x="482" y="142"/>
                  </a:cubicBezTo>
                  <a:cubicBezTo>
                    <a:pt x="473" y="139"/>
                    <a:pt x="473" y="139"/>
                    <a:pt x="473" y="139"/>
                  </a:cubicBezTo>
                  <a:cubicBezTo>
                    <a:pt x="461" y="139"/>
                    <a:pt x="461" y="139"/>
                    <a:pt x="461" y="139"/>
                  </a:cubicBezTo>
                  <a:cubicBezTo>
                    <a:pt x="459" y="137"/>
                    <a:pt x="459" y="137"/>
                    <a:pt x="459" y="137"/>
                  </a:cubicBezTo>
                  <a:cubicBezTo>
                    <a:pt x="456" y="139"/>
                    <a:pt x="456" y="139"/>
                    <a:pt x="456" y="139"/>
                  </a:cubicBezTo>
                  <a:cubicBezTo>
                    <a:pt x="455" y="139"/>
                    <a:pt x="455" y="139"/>
                    <a:pt x="455" y="139"/>
                  </a:cubicBezTo>
                  <a:cubicBezTo>
                    <a:pt x="454" y="139"/>
                    <a:pt x="454" y="139"/>
                    <a:pt x="454" y="139"/>
                  </a:cubicBezTo>
                  <a:cubicBezTo>
                    <a:pt x="454" y="139"/>
                    <a:pt x="454" y="139"/>
                    <a:pt x="454" y="139"/>
                  </a:cubicBezTo>
                  <a:cubicBezTo>
                    <a:pt x="452" y="138"/>
                    <a:pt x="452" y="136"/>
                    <a:pt x="452" y="135"/>
                  </a:cubicBezTo>
                  <a:cubicBezTo>
                    <a:pt x="444" y="134"/>
                    <a:pt x="444" y="134"/>
                    <a:pt x="444" y="134"/>
                  </a:cubicBezTo>
                  <a:cubicBezTo>
                    <a:pt x="444" y="133"/>
                    <a:pt x="444" y="133"/>
                    <a:pt x="444" y="133"/>
                  </a:cubicBezTo>
                  <a:cubicBezTo>
                    <a:pt x="443" y="132"/>
                    <a:pt x="440" y="128"/>
                    <a:pt x="436" y="126"/>
                  </a:cubicBezTo>
                  <a:cubicBezTo>
                    <a:pt x="435" y="126"/>
                    <a:pt x="434" y="126"/>
                    <a:pt x="434" y="126"/>
                  </a:cubicBezTo>
                  <a:cubicBezTo>
                    <a:pt x="431" y="126"/>
                    <a:pt x="428" y="128"/>
                    <a:pt x="428" y="129"/>
                  </a:cubicBezTo>
                  <a:cubicBezTo>
                    <a:pt x="427" y="130"/>
                    <a:pt x="427" y="130"/>
                    <a:pt x="427" y="130"/>
                  </a:cubicBezTo>
                  <a:cubicBezTo>
                    <a:pt x="415" y="131"/>
                    <a:pt x="415" y="131"/>
                    <a:pt x="415" y="131"/>
                  </a:cubicBezTo>
                  <a:cubicBezTo>
                    <a:pt x="412" y="131"/>
                    <a:pt x="412" y="131"/>
                    <a:pt x="412" y="131"/>
                  </a:cubicBezTo>
                  <a:cubicBezTo>
                    <a:pt x="411" y="131"/>
                    <a:pt x="409" y="132"/>
                    <a:pt x="408" y="133"/>
                  </a:cubicBezTo>
                  <a:cubicBezTo>
                    <a:pt x="408" y="133"/>
                    <a:pt x="408" y="133"/>
                    <a:pt x="408" y="133"/>
                  </a:cubicBezTo>
                  <a:cubicBezTo>
                    <a:pt x="407" y="134"/>
                    <a:pt x="407" y="134"/>
                    <a:pt x="407" y="134"/>
                  </a:cubicBezTo>
                  <a:cubicBezTo>
                    <a:pt x="407" y="134"/>
                    <a:pt x="404" y="135"/>
                    <a:pt x="402" y="137"/>
                  </a:cubicBezTo>
                  <a:cubicBezTo>
                    <a:pt x="402" y="138"/>
                    <a:pt x="401" y="139"/>
                    <a:pt x="400" y="139"/>
                  </a:cubicBezTo>
                  <a:cubicBezTo>
                    <a:pt x="399" y="138"/>
                    <a:pt x="398" y="138"/>
                    <a:pt x="398" y="137"/>
                  </a:cubicBezTo>
                  <a:cubicBezTo>
                    <a:pt x="382" y="137"/>
                    <a:pt x="382" y="137"/>
                    <a:pt x="382" y="137"/>
                  </a:cubicBezTo>
                  <a:cubicBezTo>
                    <a:pt x="382" y="127"/>
                    <a:pt x="382" y="127"/>
                    <a:pt x="382" y="127"/>
                  </a:cubicBezTo>
                  <a:cubicBezTo>
                    <a:pt x="343" y="127"/>
                    <a:pt x="343" y="127"/>
                    <a:pt x="343" y="127"/>
                  </a:cubicBezTo>
                  <a:cubicBezTo>
                    <a:pt x="343" y="123"/>
                    <a:pt x="343" y="123"/>
                    <a:pt x="343" y="123"/>
                  </a:cubicBezTo>
                  <a:cubicBezTo>
                    <a:pt x="338" y="121"/>
                    <a:pt x="338" y="121"/>
                    <a:pt x="338" y="121"/>
                  </a:cubicBezTo>
                  <a:cubicBezTo>
                    <a:pt x="333" y="127"/>
                    <a:pt x="333" y="127"/>
                    <a:pt x="333" y="127"/>
                  </a:cubicBezTo>
                  <a:cubicBezTo>
                    <a:pt x="329" y="127"/>
                    <a:pt x="329" y="127"/>
                    <a:pt x="329" y="127"/>
                  </a:cubicBezTo>
                  <a:cubicBezTo>
                    <a:pt x="325" y="123"/>
                    <a:pt x="325" y="123"/>
                    <a:pt x="325" y="123"/>
                  </a:cubicBezTo>
                  <a:cubicBezTo>
                    <a:pt x="325" y="120"/>
                    <a:pt x="325" y="120"/>
                    <a:pt x="325" y="120"/>
                  </a:cubicBezTo>
                  <a:cubicBezTo>
                    <a:pt x="321" y="115"/>
                    <a:pt x="321" y="115"/>
                    <a:pt x="321" y="115"/>
                  </a:cubicBezTo>
                  <a:cubicBezTo>
                    <a:pt x="314" y="110"/>
                    <a:pt x="314" y="110"/>
                    <a:pt x="314" y="110"/>
                  </a:cubicBezTo>
                  <a:cubicBezTo>
                    <a:pt x="304" y="109"/>
                    <a:pt x="304" y="109"/>
                    <a:pt x="304" y="109"/>
                  </a:cubicBezTo>
                  <a:cubicBezTo>
                    <a:pt x="303" y="109"/>
                    <a:pt x="301" y="110"/>
                    <a:pt x="299" y="110"/>
                  </a:cubicBezTo>
                  <a:cubicBezTo>
                    <a:pt x="298" y="110"/>
                    <a:pt x="297" y="110"/>
                    <a:pt x="295" y="109"/>
                  </a:cubicBezTo>
                  <a:cubicBezTo>
                    <a:pt x="294" y="109"/>
                    <a:pt x="293" y="108"/>
                    <a:pt x="293" y="108"/>
                  </a:cubicBezTo>
                  <a:cubicBezTo>
                    <a:pt x="292" y="108"/>
                    <a:pt x="292" y="108"/>
                    <a:pt x="292" y="109"/>
                  </a:cubicBezTo>
                  <a:cubicBezTo>
                    <a:pt x="292" y="109"/>
                    <a:pt x="292" y="109"/>
                    <a:pt x="292" y="109"/>
                  </a:cubicBezTo>
                  <a:cubicBezTo>
                    <a:pt x="291" y="109"/>
                    <a:pt x="291" y="109"/>
                    <a:pt x="291" y="109"/>
                  </a:cubicBezTo>
                  <a:cubicBezTo>
                    <a:pt x="283" y="109"/>
                    <a:pt x="283" y="109"/>
                    <a:pt x="283" y="109"/>
                  </a:cubicBezTo>
                  <a:cubicBezTo>
                    <a:pt x="280" y="109"/>
                    <a:pt x="277" y="105"/>
                    <a:pt x="276" y="104"/>
                  </a:cubicBezTo>
                  <a:cubicBezTo>
                    <a:pt x="276" y="104"/>
                    <a:pt x="276" y="104"/>
                    <a:pt x="276" y="104"/>
                  </a:cubicBezTo>
                  <a:cubicBezTo>
                    <a:pt x="276" y="97"/>
                    <a:pt x="276" y="97"/>
                    <a:pt x="276" y="97"/>
                  </a:cubicBezTo>
                  <a:cubicBezTo>
                    <a:pt x="257" y="97"/>
                    <a:pt x="257" y="97"/>
                    <a:pt x="257" y="97"/>
                  </a:cubicBezTo>
                  <a:cubicBezTo>
                    <a:pt x="253" y="89"/>
                    <a:pt x="253" y="89"/>
                    <a:pt x="253" y="89"/>
                  </a:cubicBezTo>
                  <a:cubicBezTo>
                    <a:pt x="253" y="0"/>
                    <a:pt x="253" y="0"/>
                    <a:pt x="253" y="0"/>
                  </a:cubicBezTo>
                  <a:cubicBezTo>
                    <a:pt x="136" y="0"/>
                    <a:pt x="136" y="0"/>
                    <a:pt x="136" y="0"/>
                  </a:cubicBezTo>
                  <a:cubicBezTo>
                    <a:pt x="136" y="256"/>
                    <a:pt x="136" y="256"/>
                    <a:pt x="136" y="256"/>
                  </a:cubicBezTo>
                  <a:cubicBezTo>
                    <a:pt x="1" y="256"/>
                    <a:pt x="1" y="256"/>
                    <a:pt x="1" y="256"/>
                  </a:cubicBezTo>
                  <a:cubicBezTo>
                    <a:pt x="0" y="256"/>
                    <a:pt x="0" y="256"/>
                    <a:pt x="0" y="256"/>
                  </a:cubicBezTo>
                  <a:cubicBezTo>
                    <a:pt x="0" y="257"/>
                    <a:pt x="0" y="257"/>
                    <a:pt x="0" y="257"/>
                  </a:cubicBezTo>
                  <a:cubicBezTo>
                    <a:pt x="10" y="260"/>
                    <a:pt x="10" y="260"/>
                    <a:pt x="10" y="260"/>
                  </a:cubicBezTo>
                  <a:cubicBezTo>
                    <a:pt x="14" y="268"/>
                    <a:pt x="14" y="268"/>
                    <a:pt x="14" y="268"/>
                  </a:cubicBezTo>
                  <a:cubicBezTo>
                    <a:pt x="22" y="272"/>
                    <a:pt x="22" y="272"/>
                    <a:pt x="22" y="272"/>
                  </a:cubicBezTo>
                  <a:cubicBezTo>
                    <a:pt x="30" y="284"/>
                    <a:pt x="30" y="284"/>
                    <a:pt x="30" y="284"/>
                  </a:cubicBezTo>
                  <a:cubicBezTo>
                    <a:pt x="61" y="307"/>
                    <a:pt x="61" y="307"/>
                    <a:pt x="61" y="307"/>
                  </a:cubicBezTo>
                  <a:cubicBezTo>
                    <a:pt x="73" y="342"/>
                    <a:pt x="73" y="342"/>
                    <a:pt x="73" y="342"/>
                  </a:cubicBezTo>
                  <a:cubicBezTo>
                    <a:pt x="112" y="381"/>
                    <a:pt x="112" y="381"/>
                    <a:pt x="112" y="381"/>
                  </a:cubicBezTo>
                  <a:cubicBezTo>
                    <a:pt x="131" y="381"/>
                    <a:pt x="131" y="381"/>
                    <a:pt x="131" y="381"/>
                  </a:cubicBezTo>
                  <a:cubicBezTo>
                    <a:pt x="151" y="346"/>
                    <a:pt x="151" y="346"/>
                    <a:pt x="151" y="346"/>
                  </a:cubicBezTo>
                  <a:cubicBezTo>
                    <a:pt x="155" y="346"/>
                    <a:pt x="155" y="346"/>
                    <a:pt x="155" y="346"/>
                  </a:cubicBezTo>
                  <a:cubicBezTo>
                    <a:pt x="162" y="346"/>
                    <a:pt x="162" y="346"/>
                    <a:pt x="162" y="346"/>
                  </a:cubicBezTo>
                  <a:cubicBezTo>
                    <a:pt x="198" y="346"/>
                    <a:pt x="198" y="346"/>
                    <a:pt x="198" y="346"/>
                  </a:cubicBezTo>
                  <a:cubicBezTo>
                    <a:pt x="225" y="378"/>
                    <a:pt x="225" y="378"/>
                    <a:pt x="225" y="378"/>
                  </a:cubicBezTo>
                  <a:cubicBezTo>
                    <a:pt x="240" y="409"/>
                    <a:pt x="240" y="409"/>
                    <a:pt x="240" y="409"/>
                  </a:cubicBezTo>
                  <a:cubicBezTo>
                    <a:pt x="252" y="420"/>
                    <a:pt x="252" y="420"/>
                    <a:pt x="252" y="420"/>
                  </a:cubicBezTo>
                  <a:cubicBezTo>
                    <a:pt x="256" y="436"/>
                    <a:pt x="256" y="436"/>
                    <a:pt x="256" y="436"/>
                  </a:cubicBezTo>
                  <a:cubicBezTo>
                    <a:pt x="268" y="444"/>
                    <a:pt x="268" y="444"/>
                    <a:pt x="268" y="444"/>
                  </a:cubicBezTo>
                  <a:cubicBezTo>
                    <a:pt x="279" y="475"/>
                    <a:pt x="279" y="475"/>
                    <a:pt x="279" y="475"/>
                  </a:cubicBezTo>
                  <a:cubicBezTo>
                    <a:pt x="291" y="495"/>
                    <a:pt x="291" y="495"/>
                    <a:pt x="291" y="495"/>
                  </a:cubicBezTo>
                  <a:cubicBezTo>
                    <a:pt x="303" y="502"/>
                    <a:pt x="303" y="502"/>
                    <a:pt x="303" y="502"/>
                  </a:cubicBezTo>
                  <a:cubicBezTo>
                    <a:pt x="315" y="502"/>
                    <a:pt x="315" y="502"/>
                    <a:pt x="315" y="502"/>
                  </a:cubicBezTo>
                  <a:cubicBezTo>
                    <a:pt x="322" y="510"/>
                    <a:pt x="322" y="510"/>
                    <a:pt x="322" y="510"/>
                  </a:cubicBezTo>
                  <a:cubicBezTo>
                    <a:pt x="342" y="510"/>
                    <a:pt x="342" y="510"/>
                    <a:pt x="342" y="510"/>
                  </a:cubicBezTo>
                  <a:cubicBezTo>
                    <a:pt x="358" y="518"/>
                    <a:pt x="358" y="518"/>
                    <a:pt x="358" y="518"/>
                  </a:cubicBezTo>
                  <a:cubicBezTo>
                    <a:pt x="369" y="518"/>
                    <a:pt x="369" y="518"/>
                    <a:pt x="369" y="518"/>
                  </a:cubicBezTo>
                  <a:cubicBezTo>
                    <a:pt x="365" y="514"/>
                    <a:pt x="365" y="514"/>
                    <a:pt x="365" y="514"/>
                  </a:cubicBezTo>
                  <a:cubicBezTo>
                    <a:pt x="361" y="502"/>
                    <a:pt x="361" y="502"/>
                    <a:pt x="361" y="502"/>
                  </a:cubicBezTo>
                  <a:cubicBezTo>
                    <a:pt x="361" y="499"/>
                    <a:pt x="361" y="499"/>
                    <a:pt x="361" y="499"/>
                  </a:cubicBezTo>
                  <a:cubicBezTo>
                    <a:pt x="354" y="475"/>
                    <a:pt x="354" y="475"/>
                    <a:pt x="354" y="475"/>
                  </a:cubicBezTo>
                  <a:cubicBezTo>
                    <a:pt x="358" y="471"/>
                    <a:pt x="358" y="471"/>
                    <a:pt x="358" y="471"/>
                  </a:cubicBezTo>
                  <a:cubicBezTo>
                    <a:pt x="358" y="463"/>
                    <a:pt x="358" y="463"/>
                    <a:pt x="358" y="463"/>
                  </a:cubicBezTo>
                  <a:cubicBezTo>
                    <a:pt x="354" y="463"/>
                    <a:pt x="354" y="463"/>
                    <a:pt x="354" y="463"/>
                  </a:cubicBezTo>
                  <a:cubicBezTo>
                    <a:pt x="354" y="459"/>
                    <a:pt x="354" y="459"/>
                    <a:pt x="354" y="459"/>
                  </a:cubicBezTo>
                  <a:cubicBezTo>
                    <a:pt x="358" y="459"/>
                    <a:pt x="358" y="459"/>
                    <a:pt x="358" y="459"/>
                  </a:cubicBezTo>
                  <a:cubicBezTo>
                    <a:pt x="361" y="459"/>
                    <a:pt x="361" y="459"/>
                    <a:pt x="361" y="459"/>
                  </a:cubicBezTo>
                  <a:cubicBezTo>
                    <a:pt x="365" y="444"/>
                    <a:pt x="365" y="444"/>
                    <a:pt x="365" y="444"/>
                  </a:cubicBezTo>
                  <a:cubicBezTo>
                    <a:pt x="361" y="436"/>
                    <a:pt x="361" y="436"/>
                    <a:pt x="361" y="436"/>
                  </a:cubicBezTo>
                  <a:cubicBezTo>
                    <a:pt x="369" y="436"/>
                    <a:pt x="369" y="436"/>
                    <a:pt x="369" y="436"/>
                  </a:cubicBezTo>
                  <a:cubicBezTo>
                    <a:pt x="373" y="428"/>
                    <a:pt x="373" y="428"/>
                    <a:pt x="373" y="428"/>
                  </a:cubicBezTo>
                  <a:cubicBezTo>
                    <a:pt x="373" y="424"/>
                    <a:pt x="373" y="424"/>
                    <a:pt x="373" y="424"/>
                  </a:cubicBezTo>
                  <a:cubicBezTo>
                    <a:pt x="369" y="428"/>
                    <a:pt x="369" y="428"/>
                    <a:pt x="369" y="428"/>
                  </a:cubicBezTo>
                  <a:cubicBezTo>
                    <a:pt x="369" y="424"/>
                    <a:pt x="369" y="424"/>
                    <a:pt x="369" y="424"/>
                  </a:cubicBezTo>
                  <a:cubicBezTo>
                    <a:pt x="377" y="420"/>
                    <a:pt x="377" y="420"/>
                    <a:pt x="377" y="420"/>
                  </a:cubicBezTo>
                  <a:cubicBezTo>
                    <a:pt x="385" y="417"/>
                    <a:pt x="385" y="417"/>
                    <a:pt x="385" y="417"/>
                  </a:cubicBezTo>
                  <a:cubicBezTo>
                    <a:pt x="385" y="413"/>
                    <a:pt x="385" y="413"/>
                    <a:pt x="385" y="413"/>
                  </a:cubicBezTo>
                  <a:cubicBezTo>
                    <a:pt x="393" y="413"/>
                    <a:pt x="393" y="413"/>
                    <a:pt x="393" y="413"/>
                  </a:cubicBezTo>
                  <a:cubicBezTo>
                    <a:pt x="397" y="409"/>
                    <a:pt x="397" y="409"/>
                    <a:pt x="397" y="409"/>
                  </a:cubicBezTo>
                  <a:cubicBezTo>
                    <a:pt x="397" y="405"/>
                    <a:pt x="397" y="405"/>
                    <a:pt x="397" y="405"/>
                  </a:cubicBezTo>
                  <a:cubicBezTo>
                    <a:pt x="393" y="401"/>
                    <a:pt x="393" y="401"/>
                    <a:pt x="393" y="401"/>
                  </a:cubicBezTo>
                  <a:cubicBezTo>
                    <a:pt x="393" y="397"/>
                    <a:pt x="393" y="397"/>
                    <a:pt x="393" y="397"/>
                  </a:cubicBezTo>
                  <a:cubicBezTo>
                    <a:pt x="397" y="397"/>
                    <a:pt x="397" y="397"/>
                    <a:pt x="397" y="397"/>
                  </a:cubicBezTo>
                  <a:cubicBezTo>
                    <a:pt x="400" y="401"/>
                    <a:pt x="400" y="401"/>
                    <a:pt x="400" y="401"/>
                  </a:cubicBezTo>
                  <a:cubicBezTo>
                    <a:pt x="400" y="397"/>
                    <a:pt x="400" y="397"/>
                    <a:pt x="400" y="397"/>
                  </a:cubicBezTo>
                  <a:cubicBezTo>
                    <a:pt x="404" y="397"/>
                    <a:pt x="404" y="397"/>
                    <a:pt x="404" y="397"/>
                  </a:cubicBezTo>
                  <a:cubicBezTo>
                    <a:pt x="408" y="397"/>
                    <a:pt x="408" y="397"/>
                    <a:pt x="408" y="397"/>
                  </a:cubicBezTo>
                  <a:cubicBezTo>
                    <a:pt x="408" y="393"/>
                    <a:pt x="408" y="393"/>
                    <a:pt x="408" y="393"/>
                  </a:cubicBezTo>
                  <a:cubicBezTo>
                    <a:pt x="412" y="401"/>
                    <a:pt x="412" y="401"/>
                    <a:pt x="412" y="401"/>
                  </a:cubicBezTo>
                  <a:cubicBezTo>
                    <a:pt x="424" y="397"/>
                    <a:pt x="424" y="397"/>
                    <a:pt x="424" y="397"/>
                  </a:cubicBezTo>
                  <a:cubicBezTo>
                    <a:pt x="408" y="405"/>
                    <a:pt x="408" y="405"/>
                    <a:pt x="408" y="405"/>
                  </a:cubicBezTo>
                  <a:cubicBezTo>
                    <a:pt x="404" y="409"/>
                    <a:pt x="404" y="409"/>
                    <a:pt x="404" y="409"/>
                  </a:cubicBezTo>
                  <a:cubicBezTo>
                    <a:pt x="408" y="409"/>
                    <a:pt x="408" y="409"/>
                    <a:pt x="408" y="409"/>
                  </a:cubicBezTo>
                  <a:cubicBezTo>
                    <a:pt x="443" y="385"/>
                    <a:pt x="443" y="385"/>
                    <a:pt x="443" y="385"/>
                  </a:cubicBezTo>
                  <a:cubicBezTo>
                    <a:pt x="451" y="374"/>
                    <a:pt x="451" y="374"/>
                    <a:pt x="451" y="374"/>
                  </a:cubicBezTo>
                  <a:cubicBezTo>
                    <a:pt x="451" y="350"/>
                    <a:pt x="451" y="350"/>
                    <a:pt x="451" y="350"/>
                  </a:cubicBezTo>
                  <a:cubicBezTo>
                    <a:pt x="451" y="346"/>
                    <a:pt x="451" y="346"/>
                    <a:pt x="451" y="346"/>
                  </a:cubicBezTo>
                  <a:cubicBezTo>
                    <a:pt x="455" y="346"/>
                    <a:pt x="455" y="346"/>
                    <a:pt x="455" y="346"/>
                  </a:cubicBezTo>
                  <a:cubicBezTo>
                    <a:pt x="455" y="354"/>
                    <a:pt x="455" y="354"/>
                    <a:pt x="455" y="354"/>
                  </a:cubicBezTo>
                  <a:cubicBezTo>
                    <a:pt x="463" y="354"/>
                    <a:pt x="463" y="354"/>
                    <a:pt x="463" y="354"/>
                  </a:cubicBezTo>
                  <a:cubicBezTo>
                    <a:pt x="463" y="358"/>
                    <a:pt x="463" y="358"/>
                    <a:pt x="463" y="358"/>
                  </a:cubicBezTo>
                  <a:cubicBezTo>
                    <a:pt x="455" y="358"/>
                    <a:pt x="455" y="358"/>
                    <a:pt x="455" y="358"/>
                  </a:cubicBezTo>
                  <a:cubicBezTo>
                    <a:pt x="459" y="362"/>
                    <a:pt x="459" y="362"/>
                    <a:pt x="459" y="362"/>
                  </a:cubicBezTo>
                  <a:cubicBezTo>
                    <a:pt x="479" y="350"/>
                    <a:pt x="479" y="350"/>
                    <a:pt x="479" y="350"/>
                  </a:cubicBezTo>
                  <a:cubicBezTo>
                    <a:pt x="482" y="350"/>
                    <a:pt x="482" y="350"/>
                    <a:pt x="482" y="350"/>
                  </a:cubicBezTo>
                  <a:cubicBezTo>
                    <a:pt x="482" y="341"/>
                    <a:pt x="482" y="341"/>
                    <a:pt x="482" y="341"/>
                  </a:cubicBezTo>
                  <a:lnTo>
                    <a:pt x="483" y="341"/>
                  </a:lnTo>
                  <a:close/>
                </a:path>
              </a:pathLst>
            </a:custGeom>
            <a:ln w="12700">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600" b="1" dirty="0">
                  <a:solidFill>
                    <a:schemeClr val="bg1">
                      <a:lumMod val="95000"/>
                    </a:schemeClr>
                  </a:solidFill>
                </a:rPr>
                <a:t>TX</a:t>
              </a:r>
            </a:p>
          </p:txBody>
        </p:sp>
        <p:sp>
          <p:nvSpPr>
            <p:cNvPr id="68" name="South Dakota">
              <a:extLst>
                <a:ext uri="{FF2B5EF4-FFF2-40B4-BE49-F238E27FC236}">
                  <a16:creationId xmlns:a16="http://schemas.microsoft.com/office/drawing/2014/main" id="{01CDC9BD-455F-A3CD-E23E-333C6E679BAD}"/>
                </a:ext>
              </a:extLst>
            </p:cNvPr>
            <p:cNvSpPr>
              <a:spLocks/>
            </p:cNvSpPr>
            <p:nvPr/>
          </p:nvSpPr>
          <p:spPr bwMode="auto">
            <a:xfrm>
              <a:off x="5239962" y="1494477"/>
              <a:ext cx="1185327" cy="638638"/>
            </a:xfrm>
            <a:custGeom>
              <a:avLst/>
              <a:gdLst>
                <a:gd name="T0" fmla="*/ 0 w 709"/>
                <a:gd name="T1" fmla="*/ 322 h 382"/>
                <a:gd name="T2" fmla="*/ 492 w 709"/>
                <a:gd name="T3" fmla="*/ 322 h 382"/>
                <a:gd name="T4" fmla="*/ 525 w 709"/>
                <a:gd name="T5" fmla="*/ 349 h 382"/>
                <a:gd name="T6" fmla="*/ 622 w 709"/>
                <a:gd name="T7" fmla="*/ 349 h 382"/>
                <a:gd name="T8" fmla="*/ 650 w 709"/>
                <a:gd name="T9" fmla="*/ 370 h 382"/>
                <a:gd name="T10" fmla="*/ 679 w 709"/>
                <a:gd name="T11" fmla="*/ 382 h 382"/>
                <a:gd name="T12" fmla="*/ 679 w 709"/>
                <a:gd name="T13" fmla="*/ 382 h 382"/>
                <a:gd name="T14" fmla="*/ 709 w 709"/>
                <a:gd name="T15" fmla="*/ 351 h 382"/>
                <a:gd name="T16" fmla="*/ 709 w 709"/>
                <a:gd name="T17" fmla="*/ 287 h 382"/>
                <a:gd name="T18" fmla="*/ 707 w 709"/>
                <a:gd name="T19" fmla="*/ 287 h 382"/>
                <a:gd name="T20" fmla="*/ 707 w 709"/>
                <a:gd name="T21" fmla="*/ 285 h 382"/>
                <a:gd name="T22" fmla="*/ 707 w 709"/>
                <a:gd name="T23" fmla="*/ 124 h 382"/>
                <a:gd name="T24" fmla="*/ 679 w 709"/>
                <a:gd name="T25" fmla="*/ 90 h 382"/>
                <a:gd name="T26" fmla="*/ 679 w 709"/>
                <a:gd name="T27" fmla="*/ 0 h 382"/>
                <a:gd name="T28" fmla="*/ 2 w 709"/>
                <a:gd name="T29" fmla="*/ 0 h 382"/>
                <a:gd name="T30" fmla="*/ 2 w 709"/>
                <a:gd name="T31" fmla="*/ 116 h 382"/>
                <a:gd name="T32" fmla="*/ 2 w 709"/>
                <a:gd name="T33" fmla="*/ 119 h 382"/>
                <a:gd name="T34" fmla="*/ 0 w 709"/>
                <a:gd name="T35" fmla="*/ 119 h 382"/>
                <a:gd name="T36" fmla="*/ 0 w 709"/>
                <a:gd name="T37" fmla="*/ 320 h 382"/>
                <a:gd name="T38" fmla="*/ 0 w 709"/>
                <a:gd name="T39" fmla="*/ 322 h 382"/>
                <a:gd name="T40" fmla="*/ 0 w 709"/>
                <a:gd name="T41" fmla="*/ 322 h 382"/>
                <a:gd name="T42" fmla="*/ 0 w 709"/>
                <a:gd name="T43" fmla="*/ 322 h 3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09" h="382">
                  <a:moveTo>
                    <a:pt x="0" y="322"/>
                  </a:moveTo>
                  <a:lnTo>
                    <a:pt x="492" y="322"/>
                  </a:lnTo>
                  <a:lnTo>
                    <a:pt x="525" y="349"/>
                  </a:lnTo>
                  <a:lnTo>
                    <a:pt x="622" y="349"/>
                  </a:lnTo>
                  <a:lnTo>
                    <a:pt x="650" y="370"/>
                  </a:lnTo>
                  <a:lnTo>
                    <a:pt x="679" y="382"/>
                  </a:lnTo>
                  <a:lnTo>
                    <a:pt x="679" y="382"/>
                  </a:lnTo>
                  <a:lnTo>
                    <a:pt x="709" y="351"/>
                  </a:lnTo>
                  <a:lnTo>
                    <a:pt x="709" y="287"/>
                  </a:lnTo>
                  <a:lnTo>
                    <a:pt x="707" y="287"/>
                  </a:lnTo>
                  <a:lnTo>
                    <a:pt x="707" y="285"/>
                  </a:lnTo>
                  <a:lnTo>
                    <a:pt x="707" y="124"/>
                  </a:lnTo>
                  <a:lnTo>
                    <a:pt x="679" y="90"/>
                  </a:lnTo>
                  <a:lnTo>
                    <a:pt x="679" y="0"/>
                  </a:lnTo>
                  <a:lnTo>
                    <a:pt x="2" y="0"/>
                  </a:lnTo>
                  <a:lnTo>
                    <a:pt x="2" y="116"/>
                  </a:lnTo>
                  <a:lnTo>
                    <a:pt x="2" y="119"/>
                  </a:lnTo>
                  <a:lnTo>
                    <a:pt x="0" y="119"/>
                  </a:lnTo>
                  <a:lnTo>
                    <a:pt x="0" y="320"/>
                  </a:lnTo>
                  <a:lnTo>
                    <a:pt x="0" y="322"/>
                  </a:lnTo>
                  <a:lnTo>
                    <a:pt x="0" y="322"/>
                  </a:lnTo>
                  <a:lnTo>
                    <a:pt x="0" y="322"/>
                  </a:lnTo>
                  <a:close/>
                </a:path>
              </a:pathLst>
            </a:custGeom>
            <a:ln w="19050">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600" b="1" dirty="0">
                  <a:solidFill>
                    <a:schemeClr val="bg1">
                      <a:lumMod val="95000"/>
                    </a:schemeClr>
                  </a:solidFill>
                </a:rPr>
                <a:t>SD</a:t>
              </a:r>
            </a:p>
          </p:txBody>
        </p:sp>
        <p:sp>
          <p:nvSpPr>
            <p:cNvPr id="69" name="Oklahoma">
              <a:extLst>
                <a:ext uri="{FF2B5EF4-FFF2-40B4-BE49-F238E27FC236}">
                  <a16:creationId xmlns:a16="http://schemas.microsoft.com/office/drawing/2014/main" id="{1780F3A9-FADD-093A-F467-F0E43DF3470F}"/>
                </a:ext>
              </a:extLst>
            </p:cNvPr>
            <p:cNvSpPr>
              <a:spLocks/>
            </p:cNvSpPr>
            <p:nvPr/>
          </p:nvSpPr>
          <p:spPr bwMode="auto">
            <a:xfrm>
              <a:off x="5405473" y="3189710"/>
              <a:ext cx="1332448" cy="708855"/>
            </a:xfrm>
            <a:custGeom>
              <a:avLst/>
              <a:gdLst>
                <a:gd name="T0" fmla="*/ 337 w 337"/>
                <a:gd name="T1" fmla="*/ 84 h 179"/>
                <a:gd name="T2" fmla="*/ 331 w 337"/>
                <a:gd name="T3" fmla="*/ 78 h 179"/>
                <a:gd name="T4" fmla="*/ 325 w 337"/>
                <a:gd name="T5" fmla="*/ 74 h 179"/>
                <a:gd name="T6" fmla="*/ 325 w 337"/>
                <a:gd name="T7" fmla="*/ 40 h 179"/>
                <a:gd name="T8" fmla="*/ 325 w 337"/>
                <a:gd name="T9" fmla="*/ 40 h 179"/>
                <a:gd name="T10" fmla="*/ 325 w 337"/>
                <a:gd name="T11" fmla="*/ 39 h 179"/>
                <a:gd name="T12" fmla="*/ 325 w 337"/>
                <a:gd name="T13" fmla="*/ 0 h 179"/>
                <a:gd name="T14" fmla="*/ 41 w 337"/>
                <a:gd name="T15" fmla="*/ 0 h 179"/>
                <a:gd name="T16" fmla="*/ 40 w 337"/>
                <a:gd name="T17" fmla="*/ 0 h 179"/>
                <a:gd name="T18" fmla="*/ 0 w 337"/>
                <a:gd name="T19" fmla="*/ 0 h 179"/>
                <a:gd name="T20" fmla="*/ 0 w 337"/>
                <a:gd name="T21" fmla="*/ 40 h 179"/>
                <a:gd name="T22" fmla="*/ 0 w 337"/>
                <a:gd name="T23" fmla="*/ 40 h 179"/>
                <a:gd name="T24" fmla="*/ 117 w 337"/>
                <a:gd name="T25" fmla="*/ 40 h 179"/>
                <a:gd name="T26" fmla="*/ 117 w 337"/>
                <a:gd name="T27" fmla="*/ 129 h 179"/>
                <a:gd name="T28" fmla="*/ 121 w 337"/>
                <a:gd name="T29" fmla="*/ 137 h 179"/>
                <a:gd name="T30" fmla="*/ 140 w 337"/>
                <a:gd name="T31" fmla="*/ 137 h 179"/>
                <a:gd name="T32" fmla="*/ 140 w 337"/>
                <a:gd name="T33" fmla="*/ 144 h 179"/>
                <a:gd name="T34" fmla="*/ 140 w 337"/>
                <a:gd name="T35" fmla="*/ 144 h 179"/>
                <a:gd name="T36" fmla="*/ 147 w 337"/>
                <a:gd name="T37" fmla="*/ 149 h 179"/>
                <a:gd name="T38" fmla="*/ 155 w 337"/>
                <a:gd name="T39" fmla="*/ 149 h 179"/>
                <a:gd name="T40" fmla="*/ 156 w 337"/>
                <a:gd name="T41" fmla="*/ 149 h 179"/>
                <a:gd name="T42" fmla="*/ 156 w 337"/>
                <a:gd name="T43" fmla="*/ 149 h 179"/>
                <a:gd name="T44" fmla="*/ 157 w 337"/>
                <a:gd name="T45" fmla="*/ 148 h 179"/>
                <a:gd name="T46" fmla="*/ 159 w 337"/>
                <a:gd name="T47" fmla="*/ 149 h 179"/>
                <a:gd name="T48" fmla="*/ 163 w 337"/>
                <a:gd name="T49" fmla="*/ 150 h 179"/>
                <a:gd name="T50" fmla="*/ 168 w 337"/>
                <a:gd name="T51" fmla="*/ 149 h 179"/>
                <a:gd name="T52" fmla="*/ 178 w 337"/>
                <a:gd name="T53" fmla="*/ 150 h 179"/>
                <a:gd name="T54" fmla="*/ 185 w 337"/>
                <a:gd name="T55" fmla="*/ 155 h 179"/>
                <a:gd name="T56" fmla="*/ 189 w 337"/>
                <a:gd name="T57" fmla="*/ 160 h 179"/>
                <a:gd name="T58" fmla="*/ 189 w 337"/>
                <a:gd name="T59" fmla="*/ 163 h 179"/>
                <a:gd name="T60" fmla="*/ 193 w 337"/>
                <a:gd name="T61" fmla="*/ 167 h 179"/>
                <a:gd name="T62" fmla="*/ 197 w 337"/>
                <a:gd name="T63" fmla="*/ 167 h 179"/>
                <a:gd name="T64" fmla="*/ 202 w 337"/>
                <a:gd name="T65" fmla="*/ 161 h 179"/>
                <a:gd name="T66" fmla="*/ 207 w 337"/>
                <a:gd name="T67" fmla="*/ 163 h 179"/>
                <a:gd name="T68" fmla="*/ 207 w 337"/>
                <a:gd name="T69" fmla="*/ 167 h 179"/>
                <a:gd name="T70" fmla="*/ 246 w 337"/>
                <a:gd name="T71" fmla="*/ 167 h 179"/>
                <a:gd name="T72" fmla="*/ 246 w 337"/>
                <a:gd name="T73" fmla="*/ 177 h 179"/>
                <a:gd name="T74" fmla="*/ 262 w 337"/>
                <a:gd name="T75" fmla="*/ 177 h 179"/>
                <a:gd name="T76" fmla="*/ 264 w 337"/>
                <a:gd name="T77" fmla="*/ 179 h 179"/>
                <a:gd name="T78" fmla="*/ 266 w 337"/>
                <a:gd name="T79" fmla="*/ 177 h 179"/>
                <a:gd name="T80" fmla="*/ 271 w 337"/>
                <a:gd name="T81" fmla="*/ 174 h 179"/>
                <a:gd name="T82" fmla="*/ 272 w 337"/>
                <a:gd name="T83" fmla="*/ 173 h 179"/>
                <a:gd name="T84" fmla="*/ 272 w 337"/>
                <a:gd name="T85" fmla="*/ 173 h 179"/>
                <a:gd name="T86" fmla="*/ 276 w 337"/>
                <a:gd name="T87" fmla="*/ 171 h 179"/>
                <a:gd name="T88" fmla="*/ 279 w 337"/>
                <a:gd name="T89" fmla="*/ 171 h 179"/>
                <a:gd name="T90" fmla="*/ 291 w 337"/>
                <a:gd name="T91" fmla="*/ 170 h 179"/>
                <a:gd name="T92" fmla="*/ 292 w 337"/>
                <a:gd name="T93" fmla="*/ 169 h 179"/>
                <a:gd name="T94" fmla="*/ 298 w 337"/>
                <a:gd name="T95" fmla="*/ 166 h 179"/>
                <a:gd name="T96" fmla="*/ 300 w 337"/>
                <a:gd name="T97" fmla="*/ 166 h 179"/>
                <a:gd name="T98" fmla="*/ 308 w 337"/>
                <a:gd name="T99" fmla="*/ 173 h 179"/>
                <a:gd name="T100" fmla="*/ 308 w 337"/>
                <a:gd name="T101" fmla="*/ 174 h 179"/>
                <a:gd name="T102" fmla="*/ 316 w 337"/>
                <a:gd name="T103" fmla="*/ 175 h 179"/>
                <a:gd name="T104" fmla="*/ 318 w 337"/>
                <a:gd name="T105" fmla="*/ 179 h 179"/>
                <a:gd name="T106" fmla="*/ 318 w 337"/>
                <a:gd name="T107" fmla="*/ 179 h 179"/>
                <a:gd name="T108" fmla="*/ 319 w 337"/>
                <a:gd name="T109" fmla="*/ 179 h 179"/>
                <a:gd name="T110" fmla="*/ 320 w 337"/>
                <a:gd name="T111" fmla="*/ 179 h 179"/>
                <a:gd name="T112" fmla="*/ 323 w 337"/>
                <a:gd name="T113" fmla="*/ 177 h 179"/>
                <a:gd name="T114" fmla="*/ 325 w 337"/>
                <a:gd name="T115" fmla="*/ 179 h 179"/>
                <a:gd name="T116" fmla="*/ 337 w 337"/>
                <a:gd name="T117" fmla="*/ 179 h 179"/>
                <a:gd name="T118" fmla="*/ 337 w 337"/>
                <a:gd name="T119" fmla="*/ 179 h 179"/>
                <a:gd name="T120" fmla="*/ 337 w 337"/>
                <a:gd name="T121" fmla="*/ 84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337" h="179">
                  <a:moveTo>
                    <a:pt x="337" y="84"/>
                  </a:moveTo>
                  <a:cubicBezTo>
                    <a:pt x="331" y="78"/>
                    <a:pt x="331" y="78"/>
                    <a:pt x="331" y="78"/>
                  </a:cubicBezTo>
                  <a:cubicBezTo>
                    <a:pt x="325" y="74"/>
                    <a:pt x="325" y="74"/>
                    <a:pt x="325" y="74"/>
                  </a:cubicBezTo>
                  <a:cubicBezTo>
                    <a:pt x="325" y="40"/>
                    <a:pt x="325" y="40"/>
                    <a:pt x="325" y="40"/>
                  </a:cubicBezTo>
                  <a:cubicBezTo>
                    <a:pt x="325" y="40"/>
                    <a:pt x="325" y="40"/>
                    <a:pt x="325" y="40"/>
                  </a:cubicBezTo>
                  <a:cubicBezTo>
                    <a:pt x="325" y="39"/>
                    <a:pt x="325" y="39"/>
                    <a:pt x="325" y="39"/>
                  </a:cubicBezTo>
                  <a:cubicBezTo>
                    <a:pt x="325" y="0"/>
                    <a:pt x="325" y="0"/>
                    <a:pt x="325" y="0"/>
                  </a:cubicBezTo>
                  <a:cubicBezTo>
                    <a:pt x="41" y="0"/>
                    <a:pt x="41" y="0"/>
                    <a:pt x="41" y="0"/>
                  </a:cubicBezTo>
                  <a:cubicBezTo>
                    <a:pt x="40" y="0"/>
                    <a:pt x="40" y="0"/>
                    <a:pt x="40" y="0"/>
                  </a:cubicBezTo>
                  <a:cubicBezTo>
                    <a:pt x="0" y="0"/>
                    <a:pt x="0" y="0"/>
                    <a:pt x="0" y="0"/>
                  </a:cubicBezTo>
                  <a:cubicBezTo>
                    <a:pt x="0" y="40"/>
                    <a:pt x="0" y="40"/>
                    <a:pt x="0" y="40"/>
                  </a:cubicBezTo>
                  <a:cubicBezTo>
                    <a:pt x="0" y="40"/>
                    <a:pt x="0" y="40"/>
                    <a:pt x="0" y="40"/>
                  </a:cubicBezTo>
                  <a:cubicBezTo>
                    <a:pt x="117" y="40"/>
                    <a:pt x="117" y="40"/>
                    <a:pt x="117" y="40"/>
                  </a:cubicBezTo>
                  <a:cubicBezTo>
                    <a:pt x="117" y="129"/>
                    <a:pt x="117" y="129"/>
                    <a:pt x="117" y="129"/>
                  </a:cubicBezTo>
                  <a:cubicBezTo>
                    <a:pt x="121" y="137"/>
                    <a:pt x="121" y="137"/>
                    <a:pt x="121" y="137"/>
                  </a:cubicBezTo>
                  <a:cubicBezTo>
                    <a:pt x="140" y="137"/>
                    <a:pt x="140" y="137"/>
                    <a:pt x="140" y="137"/>
                  </a:cubicBezTo>
                  <a:cubicBezTo>
                    <a:pt x="140" y="144"/>
                    <a:pt x="140" y="144"/>
                    <a:pt x="140" y="144"/>
                  </a:cubicBezTo>
                  <a:cubicBezTo>
                    <a:pt x="140" y="144"/>
                    <a:pt x="140" y="144"/>
                    <a:pt x="140" y="144"/>
                  </a:cubicBezTo>
                  <a:cubicBezTo>
                    <a:pt x="141" y="145"/>
                    <a:pt x="144" y="149"/>
                    <a:pt x="147" y="149"/>
                  </a:cubicBezTo>
                  <a:cubicBezTo>
                    <a:pt x="155" y="149"/>
                    <a:pt x="155" y="149"/>
                    <a:pt x="155" y="149"/>
                  </a:cubicBezTo>
                  <a:cubicBezTo>
                    <a:pt x="156" y="149"/>
                    <a:pt x="156" y="149"/>
                    <a:pt x="156" y="149"/>
                  </a:cubicBezTo>
                  <a:cubicBezTo>
                    <a:pt x="156" y="149"/>
                    <a:pt x="156" y="149"/>
                    <a:pt x="156" y="149"/>
                  </a:cubicBezTo>
                  <a:cubicBezTo>
                    <a:pt x="156" y="148"/>
                    <a:pt x="156" y="148"/>
                    <a:pt x="157" y="148"/>
                  </a:cubicBezTo>
                  <a:cubicBezTo>
                    <a:pt x="157" y="148"/>
                    <a:pt x="158" y="149"/>
                    <a:pt x="159" y="149"/>
                  </a:cubicBezTo>
                  <a:cubicBezTo>
                    <a:pt x="161" y="150"/>
                    <a:pt x="162" y="150"/>
                    <a:pt x="163" y="150"/>
                  </a:cubicBezTo>
                  <a:cubicBezTo>
                    <a:pt x="165" y="150"/>
                    <a:pt x="167" y="149"/>
                    <a:pt x="168" y="149"/>
                  </a:cubicBezTo>
                  <a:cubicBezTo>
                    <a:pt x="178" y="150"/>
                    <a:pt x="178" y="150"/>
                    <a:pt x="178" y="150"/>
                  </a:cubicBezTo>
                  <a:cubicBezTo>
                    <a:pt x="185" y="155"/>
                    <a:pt x="185" y="155"/>
                    <a:pt x="185" y="155"/>
                  </a:cubicBezTo>
                  <a:cubicBezTo>
                    <a:pt x="189" y="160"/>
                    <a:pt x="189" y="160"/>
                    <a:pt x="189" y="160"/>
                  </a:cubicBezTo>
                  <a:cubicBezTo>
                    <a:pt x="189" y="163"/>
                    <a:pt x="189" y="163"/>
                    <a:pt x="189" y="163"/>
                  </a:cubicBezTo>
                  <a:cubicBezTo>
                    <a:pt x="193" y="167"/>
                    <a:pt x="193" y="167"/>
                    <a:pt x="193" y="167"/>
                  </a:cubicBezTo>
                  <a:cubicBezTo>
                    <a:pt x="197" y="167"/>
                    <a:pt x="197" y="167"/>
                    <a:pt x="197" y="167"/>
                  </a:cubicBezTo>
                  <a:cubicBezTo>
                    <a:pt x="202" y="161"/>
                    <a:pt x="202" y="161"/>
                    <a:pt x="202" y="161"/>
                  </a:cubicBezTo>
                  <a:cubicBezTo>
                    <a:pt x="207" y="163"/>
                    <a:pt x="207" y="163"/>
                    <a:pt x="207" y="163"/>
                  </a:cubicBezTo>
                  <a:cubicBezTo>
                    <a:pt x="207" y="167"/>
                    <a:pt x="207" y="167"/>
                    <a:pt x="207" y="167"/>
                  </a:cubicBezTo>
                  <a:cubicBezTo>
                    <a:pt x="246" y="167"/>
                    <a:pt x="246" y="167"/>
                    <a:pt x="246" y="167"/>
                  </a:cubicBezTo>
                  <a:cubicBezTo>
                    <a:pt x="246" y="177"/>
                    <a:pt x="246" y="177"/>
                    <a:pt x="246" y="177"/>
                  </a:cubicBezTo>
                  <a:cubicBezTo>
                    <a:pt x="262" y="177"/>
                    <a:pt x="262" y="177"/>
                    <a:pt x="262" y="177"/>
                  </a:cubicBezTo>
                  <a:cubicBezTo>
                    <a:pt x="262" y="178"/>
                    <a:pt x="263" y="178"/>
                    <a:pt x="264" y="179"/>
                  </a:cubicBezTo>
                  <a:cubicBezTo>
                    <a:pt x="265" y="179"/>
                    <a:pt x="266" y="178"/>
                    <a:pt x="266" y="177"/>
                  </a:cubicBezTo>
                  <a:cubicBezTo>
                    <a:pt x="268" y="175"/>
                    <a:pt x="271" y="174"/>
                    <a:pt x="271" y="174"/>
                  </a:cubicBezTo>
                  <a:cubicBezTo>
                    <a:pt x="272" y="173"/>
                    <a:pt x="272" y="173"/>
                    <a:pt x="272" y="173"/>
                  </a:cubicBezTo>
                  <a:cubicBezTo>
                    <a:pt x="272" y="173"/>
                    <a:pt x="272" y="173"/>
                    <a:pt x="272" y="173"/>
                  </a:cubicBezTo>
                  <a:cubicBezTo>
                    <a:pt x="273" y="172"/>
                    <a:pt x="275" y="171"/>
                    <a:pt x="276" y="171"/>
                  </a:cubicBezTo>
                  <a:cubicBezTo>
                    <a:pt x="279" y="171"/>
                    <a:pt x="279" y="171"/>
                    <a:pt x="279" y="171"/>
                  </a:cubicBezTo>
                  <a:cubicBezTo>
                    <a:pt x="291" y="170"/>
                    <a:pt x="291" y="170"/>
                    <a:pt x="291" y="170"/>
                  </a:cubicBezTo>
                  <a:cubicBezTo>
                    <a:pt x="292" y="169"/>
                    <a:pt x="292" y="169"/>
                    <a:pt x="292" y="169"/>
                  </a:cubicBezTo>
                  <a:cubicBezTo>
                    <a:pt x="292" y="168"/>
                    <a:pt x="295" y="166"/>
                    <a:pt x="298" y="166"/>
                  </a:cubicBezTo>
                  <a:cubicBezTo>
                    <a:pt x="298" y="166"/>
                    <a:pt x="299" y="166"/>
                    <a:pt x="300" y="166"/>
                  </a:cubicBezTo>
                  <a:cubicBezTo>
                    <a:pt x="304" y="168"/>
                    <a:pt x="307" y="172"/>
                    <a:pt x="308" y="173"/>
                  </a:cubicBezTo>
                  <a:cubicBezTo>
                    <a:pt x="308" y="174"/>
                    <a:pt x="308" y="174"/>
                    <a:pt x="308" y="174"/>
                  </a:cubicBezTo>
                  <a:cubicBezTo>
                    <a:pt x="316" y="175"/>
                    <a:pt x="316" y="175"/>
                    <a:pt x="316" y="175"/>
                  </a:cubicBezTo>
                  <a:cubicBezTo>
                    <a:pt x="316" y="176"/>
                    <a:pt x="316" y="178"/>
                    <a:pt x="318" y="179"/>
                  </a:cubicBezTo>
                  <a:cubicBezTo>
                    <a:pt x="318" y="179"/>
                    <a:pt x="318" y="179"/>
                    <a:pt x="318" y="179"/>
                  </a:cubicBezTo>
                  <a:cubicBezTo>
                    <a:pt x="319" y="179"/>
                    <a:pt x="319" y="179"/>
                    <a:pt x="319" y="179"/>
                  </a:cubicBezTo>
                  <a:cubicBezTo>
                    <a:pt x="319" y="179"/>
                    <a:pt x="319" y="179"/>
                    <a:pt x="320" y="179"/>
                  </a:cubicBezTo>
                  <a:cubicBezTo>
                    <a:pt x="323" y="177"/>
                    <a:pt x="323" y="177"/>
                    <a:pt x="323" y="177"/>
                  </a:cubicBezTo>
                  <a:cubicBezTo>
                    <a:pt x="325" y="179"/>
                    <a:pt x="325" y="179"/>
                    <a:pt x="325" y="179"/>
                  </a:cubicBezTo>
                  <a:cubicBezTo>
                    <a:pt x="337" y="179"/>
                    <a:pt x="337" y="179"/>
                    <a:pt x="337" y="179"/>
                  </a:cubicBezTo>
                  <a:cubicBezTo>
                    <a:pt x="337" y="179"/>
                    <a:pt x="337" y="179"/>
                    <a:pt x="337" y="179"/>
                  </a:cubicBezTo>
                  <a:lnTo>
                    <a:pt x="337" y="84"/>
                  </a:lnTo>
                  <a:close/>
                </a:path>
              </a:pathLst>
            </a:custGeom>
            <a:ln w="19050">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600" b="1" dirty="0">
                  <a:solidFill>
                    <a:schemeClr val="bg1">
                      <a:lumMod val="95000"/>
                    </a:schemeClr>
                  </a:solidFill>
                </a:rPr>
                <a:t>    OK</a:t>
              </a:r>
            </a:p>
          </p:txBody>
        </p:sp>
        <p:sp>
          <p:nvSpPr>
            <p:cNvPr id="70" name="Minnesota">
              <a:extLst>
                <a:ext uri="{FF2B5EF4-FFF2-40B4-BE49-F238E27FC236}">
                  <a16:creationId xmlns:a16="http://schemas.microsoft.com/office/drawing/2014/main" id="{53936011-C87D-56EF-2327-F2C901F2DFD7}"/>
                </a:ext>
              </a:extLst>
            </p:cNvPr>
            <p:cNvSpPr>
              <a:spLocks/>
            </p:cNvSpPr>
            <p:nvPr/>
          </p:nvSpPr>
          <p:spPr bwMode="auto">
            <a:xfrm>
              <a:off x="6279839" y="778934"/>
              <a:ext cx="1173624" cy="1195357"/>
            </a:xfrm>
            <a:custGeom>
              <a:avLst/>
              <a:gdLst>
                <a:gd name="T0" fmla="*/ 10 w 297"/>
                <a:gd name="T1" fmla="*/ 129 h 302"/>
                <a:gd name="T2" fmla="*/ 22 w 297"/>
                <a:gd name="T3" fmla="*/ 162 h 302"/>
                <a:gd name="T4" fmla="*/ 24 w 297"/>
                <a:gd name="T5" fmla="*/ 180 h 302"/>
                <a:gd name="T6" fmla="*/ 24 w 297"/>
                <a:gd name="T7" fmla="*/ 219 h 302"/>
                <a:gd name="T8" fmla="*/ 36 w 297"/>
                <a:gd name="T9" fmla="*/ 301 h 302"/>
                <a:gd name="T10" fmla="*/ 37 w 297"/>
                <a:gd name="T11" fmla="*/ 302 h 302"/>
                <a:gd name="T12" fmla="*/ 228 w 297"/>
                <a:gd name="T13" fmla="*/ 302 h 302"/>
                <a:gd name="T14" fmla="*/ 227 w 297"/>
                <a:gd name="T15" fmla="*/ 294 h 302"/>
                <a:gd name="T16" fmla="*/ 229 w 297"/>
                <a:gd name="T17" fmla="*/ 289 h 302"/>
                <a:gd name="T18" fmla="*/ 227 w 297"/>
                <a:gd name="T19" fmla="*/ 287 h 302"/>
                <a:gd name="T20" fmla="*/ 193 w 297"/>
                <a:gd name="T21" fmla="*/ 249 h 302"/>
                <a:gd name="T22" fmla="*/ 172 w 297"/>
                <a:gd name="T23" fmla="*/ 226 h 302"/>
                <a:gd name="T24" fmla="*/ 172 w 297"/>
                <a:gd name="T25" fmla="*/ 205 h 302"/>
                <a:gd name="T26" fmla="*/ 181 w 297"/>
                <a:gd name="T27" fmla="*/ 174 h 302"/>
                <a:gd name="T28" fmla="*/ 193 w 297"/>
                <a:gd name="T29" fmla="*/ 159 h 302"/>
                <a:gd name="T30" fmla="*/ 204 w 297"/>
                <a:gd name="T31" fmla="*/ 160 h 302"/>
                <a:gd name="T32" fmla="*/ 266 w 297"/>
                <a:gd name="T33" fmla="*/ 105 h 302"/>
                <a:gd name="T34" fmla="*/ 285 w 297"/>
                <a:gd name="T35" fmla="*/ 94 h 302"/>
                <a:gd name="T36" fmla="*/ 293 w 297"/>
                <a:gd name="T37" fmla="*/ 86 h 302"/>
                <a:gd name="T38" fmla="*/ 266 w 297"/>
                <a:gd name="T39" fmla="*/ 78 h 302"/>
                <a:gd name="T40" fmla="*/ 246 w 297"/>
                <a:gd name="T41" fmla="*/ 78 h 302"/>
                <a:gd name="T42" fmla="*/ 231 w 297"/>
                <a:gd name="T43" fmla="*/ 82 h 302"/>
                <a:gd name="T44" fmla="*/ 219 w 297"/>
                <a:gd name="T45" fmla="*/ 70 h 302"/>
                <a:gd name="T46" fmla="*/ 192 w 297"/>
                <a:gd name="T47" fmla="*/ 55 h 302"/>
                <a:gd name="T48" fmla="*/ 161 w 297"/>
                <a:gd name="T49" fmla="*/ 47 h 302"/>
                <a:gd name="T50" fmla="*/ 145 w 297"/>
                <a:gd name="T51" fmla="*/ 51 h 302"/>
                <a:gd name="T52" fmla="*/ 141 w 297"/>
                <a:gd name="T53" fmla="*/ 47 h 302"/>
                <a:gd name="T54" fmla="*/ 118 w 297"/>
                <a:gd name="T55" fmla="*/ 43 h 302"/>
                <a:gd name="T56" fmla="*/ 110 w 297"/>
                <a:gd name="T57" fmla="*/ 43 h 302"/>
                <a:gd name="T58" fmla="*/ 102 w 297"/>
                <a:gd name="T59" fmla="*/ 23 h 302"/>
                <a:gd name="T60" fmla="*/ 86 w 297"/>
                <a:gd name="T61" fmla="*/ 0 h 302"/>
                <a:gd name="T62" fmla="*/ 0 w 297"/>
                <a:gd name="T63" fmla="*/ 27 h 302"/>
                <a:gd name="T64" fmla="*/ 10 w 297"/>
                <a:gd name="T65" fmla="*/ 96 h 3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97" h="302">
                  <a:moveTo>
                    <a:pt x="10" y="96"/>
                  </a:moveTo>
                  <a:cubicBezTo>
                    <a:pt x="10" y="129"/>
                    <a:pt x="10" y="129"/>
                    <a:pt x="10" y="129"/>
                  </a:cubicBezTo>
                  <a:cubicBezTo>
                    <a:pt x="22" y="150"/>
                    <a:pt x="22" y="150"/>
                    <a:pt x="22" y="150"/>
                  </a:cubicBezTo>
                  <a:cubicBezTo>
                    <a:pt x="22" y="162"/>
                    <a:pt x="22" y="162"/>
                    <a:pt x="22" y="162"/>
                  </a:cubicBezTo>
                  <a:cubicBezTo>
                    <a:pt x="24" y="180"/>
                    <a:pt x="24" y="180"/>
                    <a:pt x="24" y="180"/>
                  </a:cubicBezTo>
                  <a:cubicBezTo>
                    <a:pt x="24" y="180"/>
                    <a:pt x="24" y="180"/>
                    <a:pt x="24" y="180"/>
                  </a:cubicBezTo>
                  <a:cubicBezTo>
                    <a:pt x="24" y="181"/>
                    <a:pt x="24" y="181"/>
                    <a:pt x="24" y="181"/>
                  </a:cubicBezTo>
                  <a:cubicBezTo>
                    <a:pt x="24" y="219"/>
                    <a:pt x="24" y="219"/>
                    <a:pt x="24" y="219"/>
                  </a:cubicBezTo>
                  <a:cubicBezTo>
                    <a:pt x="36" y="233"/>
                    <a:pt x="36" y="233"/>
                    <a:pt x="36" y="233"/>
                  </a:cubicBezTo>
                  <a:cubicBezTo>
                    <a:pt x="36" y="301"/>
                    <a:pt x="36" y="301"/>
                    <a:pt x="36" y="301"/>
                  </a:cubicBezTo>
                  <a:cubicBezTo>
                    <a:pt x="36" y="302"/>
                    <a:pt x="36" y="302"/>
                    <a:pt x="36" y="302"/>
                  </a:cubicBezTo>
                  <a:cubicBezTo>
                    <a:pt x="37" y="302"/>
                    <a:pt x="37" y="302"/>
                    <a:pt x="37" y="302"/>
                  </a:cubicBezTo>
                  <a:cubicBezTo>
                    <a:pt x="227" y="302"/>
                    <a:pt x="227" y="302"/>
                    <a:pt x="227" y="302"/>
                  </a:cubicBezTo>
                  <a:cubicBezTo>
                    <a:pt x="228" y="302"/>
                    <a:pt x="228" y="302"/>
                    <a:pt x="228" y="302"/>
                  </a:cubicBezTo>
                  <a:cubicBezTo>
                    <a:pt x="227" y="300"/>
                    <a:pt x="227" y="300"/>
                    <a:pt x="227" y="300"/>
                  </a:cubicBezTo>
                  <a:cubicBezTo>
                    <a:pt x="227" y="298"/>
                    <a:pt x="227" y="296"/>
                    <a:pt x="227" y="294"/>
                  </a:cubicBezTo>
                  <a:cubicBezTo>
                    <a:pt x="227" y="291"/>
                    <a:pt x="228" y="290"/>
                    <a:pt x="228" y="290"/>
                  </a:cubicBezTo>
                  <a:cubicBezTo>
                    <a:pt x="229" y="289"/>
                    <a:pt x="229" y="289"/>
                    <a:pt x="229" y="289"/>
                  </a:cubicBezTo>
                  <a:cubicBezTo>
                    <a:pt x="228" y="289"/>
                    <a:pt x="228" y="289"/>
                    <a:pt x="228" y="289"/>
                  </a:cubicBezTo>
                  <a:cubicBezTo>
                    <a:pt x="228" y="288"/>
                    <a:pt x="228" y="288"/>
                    <a:pt x="227" y="287"/>
                  </a:cubicBezTo>
                  <a:cubicBezTo>
                    <a:pt x="218" y="276"/>
                    <a:pt x="216" y="273"/>
                    <a:pt x="215" y="273"/>
                  </a:cubicBezTo>
                  <a:cubicBezTo>
                    <a:pt x="193" y="249"/>
                    <a:pt x="193" y="249"/>
                    <a:pt x="193" y="249"/>
                  </a:cubicBezTo>
                  <a:cubicBezTo>
                    <a:pt x="176" y="237"/>
                    <a:pt x="176" y="237"/>
                    <a:pt x="176" y="237"/>
                  </a:cubicBezTo>
                  <a:cubicBezTo>
                    <a:pt x="172" y="226"/>
                    <a:pt x="172" y="226"/>
                    <a:pt x="172" y="226"/>
                  </a:cubicBezTo>
                  <a:cubicBezTo>
                    <a:pt x="173" y="225"/>
                    <a:pt x="176" y="222"/>
                    <a:pt x="174" y="214"/>
                  </a:cubicBezTo>
                  <a:cubicBezTo>
                    <a:pt x="172" y="205"/>
                    <a:pt x="172" y="205"/>
                    <a:pt x="172" y="205"/>
                  </a:cubicBezTo>
                  <a:cubicBezTo>
                    <a:pt x="172" y="193"/>
                    <a:pt x="172" y="193"/>
                    <a:pt x="172" y="193"/>
                  </a:cubicBezTo>
                  <a:cubicBezTo>
                    <a:pt x="181" y="174"/>
                    <a:pt x="181" y="174"/>
                    <a:pt x="181" y="174"/>
                  </a:cubicBezTo>
                  <a:cubicBezTo>
                    <a:pt x="182" y="174"/>
                    <a:pt x="188" y="173"/>
                    <a:pt x="190" y="164"/>
                  </a:cubicBezTo>
                  <a:cubicBezTo>
                    <a:pt x="190" y="162"/>
                    <a:pt x="192" y="160"/>
                    <a:pt x="193" y="159"/>
                  </a:cubicBezTo>
                  <a:cubicBezTo>
                    <a:pt x="194" y="159"/>
                    <a:pt x="195" y="159"/>
                    <a:pt x="196" y="159"/>
                  </a:cubicBezTo>
                  <a:cubicBezTo>
                    <a:pt x="199" y="159"/>
                    <a:pt x="202" y="160"/>
                    <a:pt x="204" y="160"/>
                  </a:cubicBezTo>
                  <a:cubicBezTo>
                    <a:pt x="204" y="160"/>
                    <a:pt x="204" y="160"/>
                    <a:pt x="204" y="160"/>
                  </a:cubicBezTo>
                  <a:cubicBezTo>
                    <a:pt x="266" y="105"/>
                    <a:pt x="266" y="105"/>
                    <a:pt x="266" y="105"/>
                  </a:cubicBezTo>
                  <a:cubicBezTo>
                    <a:pt x="282" y="102"/>
                    <a:pt x="282" y="102"/>
                    <a:pt x="282" y="102"/>
                  </a:cubicBezTo>
                  <a:cubicBezTo>
                    <a:pt x="285" y="94"/>
                    <a:pt x="285" y="94"/>
                    <a:pt x="285" y="94"/>
                  </a:cubicBezTo>
                  <a:cubicBezTo>
                    <a:pt x="297" y="86"/>
                    <a:pt x="297" y="86"/>
                    <a:pt x="297" y="86"/>
                  </a:cubicBezTo>
                  <a:cubicBezTo>
                    <a:pt x="293" y="86"/>
                    <a:pt x="293" y="86"/>
                    <a:pt x="293" y="86"/>
                  </a:cubicBezTo>
                  <a:cubicBezTo>
                    <a:pt x="282" y="82"/>
                    <a:pt x="282" y="82"/>
                    <a:pt x="282" y="82"/>
                  </a:cubicBezTo>
                  <a:cubicBezTo>
                    <a:pt x="266" y="78"/>
                    <a:pt x="266" y="78"/>
                    <a:pt x="266" y="78"/>
                  </a:cubicBezTo>
                  <a:cubicBezTo>
                    <a:pt x="254" y="74"/>
                    <a:pt x="254" y="74"/>
                    <a:pt x="254" y="74"/>
                  </a:cubicBezTo>
                  <a:cubicBezTo>
                    <a:pt x="246" y="78"/>
                    <a:pt x="246" y="78"/>
                    <a:pt x="246" y="78"/>
                  </a:cubicBezTo>
                  <a:cubicBezTo>
                    <a:pt x="239" y="82"/>
                    <a:pt x="239" y="82"/>
                    <a:pt x="239" y="82"/>
                  </a:cubicBezTo>
                  <a:cubicBezTo>
                    <a:pt x="231" y="82"/>
                    <a:pt x="231" y="82"/>
                    <a:pt x="231" y="82"/>
                  </a:cubicBezTo>
                  <a:cubicBezTo>
                    <a:pt x="223" y="78"/>
                    <a:pt x="223" y="78"/>
                    <a:pt x="223" y="78"/>
                  </a:cubicBezTo>
                  <a:cubicBezTo>
                    <a:pt x="219" y="70"/>
                    <a:pt x="219" y="70"/>
                    <a:pt x="219" y="70"/>
                  </a:cubicBezTo>
                  <a:cubicBezTo>
                    <a:pt x="196" y="59"/>
                    <a:pt x="196" y="59"/>
                    <a:pt x="196" y="59"/>
                  </a:cubicBezTo>
                  <a:cubicBezTo>
                    <a:pt x="192" y="55"/>
                    <a:pt x="192" y="55"/>
                    <a:pt x="192" y="55"/>
                  </a:cubicBezTo>
                  <a:cubicBezTo>
                    <a:pt x="176" y="47"/>
                    <a:pt x="176" y="47"/>
                    <a:pt x="176" y="47"/>
                  </a:cubicBezTo>
                  <a:cubicBezTo>
                    <a:pt x="161" y="47"/>
                    <a:pt x="161" y="47"/>
                    <a:pt x="161" y="47"/>
                  </a:cubicBezTo>
                  <a:cubicBezTo>
                    <a:pt x="153" y="51"/>
                    <a:pt x="153" y="51"/>
                    <a:pt x="153" y="51"/>
                  </a:cubicBezTo>
                  <a:cubicBezTo>
                    <a:pt x="145" y="51"/>
                    <a:pt x="145" y="51"/>
                    <a:pt x="145" y="51"/>
                  </a:cubicBezTo>
                  <a:cubicBezTo>
                    <a:pt x="141" y="51"/>
                    <a:pt x="141" y="51"/>
                    <a:pt x="141" y="51"/>
                  </a:cubicBezTo>
                  <a:cubicBezTo>
                    <a:pt x="141" y="47"/>
                    <a:pt x="141" y="47"/>
                    <a:pt x="141" y="47"/>
                  </a:cubicBezTo>
                  <a:cubicBezTo>
                    <a:pt x="125" y="43"/>
                    <a:pt x="125" y="43"/>
                    <a:pt x="125" y="43"/>
                  </a:cubicBezTo>
                  <a:cubicBezTo>
                    <a:pt x="118" y="43"/>
                    <a:pt x="118" y="43"/>
                    <a:pt x="118" y="43"/>
                  </a:cubicBezTo>
                  <a:cubicBezTo>
                    <a:pt x="114" y="43"/>
                    <a:pt x="114" y="43"/>
                    <a:pt x="114" y="43"/>
                  </a:cubicBezTo>
                  <a:cubicBezTo>
                    <a:pt x="110" y="43"/>
                    <a:pt x="110" y="43"/>
                    <a:pt x="110" y="43"/>
                  </a:cubicBezTo>
                  <a:cubicBezTo>
                    <a:pt x="102" y="27"/>
                    <a:pt x="102" y="27"/>
                    <a:pt x="102" y="27"/>
                  </a:cubicBezTo>
                  <a:cubicBezTo>
                    <a:pt x="102" y="23"/>
                    <a:pt x="102" y="23"/>
                    <a:pt x="102" y="23"/>
                  </a:cubicBezTo>
                  <a:cubicBezTo>
                    <a:pt x="94" y="4"/>
                    <a:pt x="94" y="4"/>
                    <a:pt x="94" y="4"/>
                  </a:cubicBezTo>
                  <a:cubicBezTo>
                    <a:pt x="86" y="0"/>
                    <a:pt x="86" y="0"/>
                    <a:pt x="86" y="0"/>
                  </a:cubicBezTo>
                  <a:cubicBezTo>
                    <a:pt x="86" y="27"/>
                    <a:pt x="86" y="27"/>
                    <a:pt x="86" y="27"/>
                  </a:cubicBezTo>
                  <a:cubicBezTo>
                    <a:pt x="0" y="27"/>
                    <a:pt x="0" y="27"/>
                    <a:pt x="0" y="27"/>
                  </a:cubicBezTo>
                  <a:cubicBezTo>
                    <a:pt x="0" y="77"/>
                    <a:pt x="0" y="77"/>
                    <a:pt x="0" y="77"/>
                  </a:cubicBezTo>
                  <a:lnTo>
                    <a:pt x="10" y="96"/>
                  </a:lnTo>
                  <a:close/>
                </a:path>
              </a:pathLst>
            </a:custGeom>
            <a:ln w="19050">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GB" sz="1600" b="1" dirty="0">
                  <a:solidFill>
                    <a:schemeClr val="bg1">
                      <a:lumMod val="95000"/>
                    </a:schemeClr>
                  </a:solidFill>
                </a:rPr>
                <a:t>  MN   </a:t>
              </a:r>
            </a:p>
          </p:txBody>
        </p:sp>
        <p:sp>
          <p:nvSpPr>
            <p:cNvPr id="71" name="California">
              <a:extLst>
                <a:ext uri="{FF2B5EF4-FFF2-40B4-BE49-F238E27FC236}">
                  <a16:creationId xmlns:a16="http://schemas.microsoft.com/office/drawing/2014/main" id="{8D7C017B-6950-EF71-DB78-40FFEB7AFCA6}"/>
                </a:ext>
              </a:extLst>
            </p:cNvPr>
            <p:cNvSpPr>
              <a:spLocks/>
            </p:cNvSpPr>
            <p:nvPr/>
          </p:nvSpPr>
          <p:spPr bwMode="auto">
            <a:xfrm>
              <a:off x="2130360" y="2223394"/>
              <a:ext cx="1546442" cy="2016225"/>
            </a:xfrm>
            <a:custGeom>
              <a:avLst/>
              <a:gdLst>
                <a:gd name="T0" fmla="*/ 387 w 391"/>
                <a:gd name="T1" fmla="*/ 493 h 509"/>
                <a:gd name="T2" fmla="*/ 387 w 391"/>
                <a:gd name="T3" fmla="*/ 471 h 509"/>
                <a:gd name="T4" fmla="*/ 391 w 391"/>
                <a:gd name="T5" fmla="*/ 459 h 509"/>
                <a:gd name="T6" fmla="*/ 391 w 391"/>
                <a:gd name="T7" fmla="*/ 455 h 509"/>
                <a:gd name="T8" fmla="*/ 384 w 391"/>
                <a:gd name="T9" fmla="*/ 439 h 509"/>
                <a:gd name="T10" fmla="*/ 384 w 391"/>
                <a:gd name="T11" fmla="*/ 421 h 509"/>
                <a:gd name="T12" fmla="*/ 384 w 391"/>
                <a:gd name="T13" fmla="*/ 411 h 509"/>
                <a:gd name="T14" fmla="*/ 386 w 391"/>
                <a:gd name="T15" fmla="*/ 400 h 509"/>
                <a:gd name="T16" fmla="*/ 387 w 391"/>
                <a:gd name="T17" fmla="*/ 390 h 509"/>
                <a:gd name="T18" fmla="*/ 386 w 391"/>
                <a:gd name="T19" fmla="*/ 357 h 509"/>
                <a:gd name="T20" fmla="*/ 169 w 391"/>
                <a:gd name="T21" fmla="*/ 142 h 509"/>
                <a:gd name="T22" fmla="*/ 0 w 391"/>
                <a:gd name="T23" fmla="*/ 0 h 509"/>
                <a:gd name="T24" fmla="*/ 15 w 391"/>
                <a:gd name="T25" fmla="*/ 80 h 509"/>
                <a:gd name="T26" fmla="*/ 4 w 391"/>
                <a:gd name="T27" fmla="*/ 123 h 509"/>
                <a:gd name="T28" fmla="*/ 11 w 391"/>
                <a:gd name="T29" fmla="*/ 139 h 509"/>
                <a:gd name="T30" fmla="*/ 27 w 391"/>
                <a:gd name="T31" fmla="*/ 170 h 509"/>
                <a:gd name="T32" fmla="*/ 35 w 391"/>
                <a:gd name="T33" fmla="*/ 209 h 509"/>
                <a:gd name="T34" fmla="*/ 58 w 391"/>
                <a:gd name="T35" fmla="*/ 236 h 509"/>
                <a:gd name="T36" fmla="*/ 58 w 391"/>
                <a:gd name="T37" fmla="*/ 248 h 509"/>
                <a:gd name="T38" fmla="*/ 70 w 391"/>
                <a:gd name="T39" fmla="*/ 252 h 509"/>
                <a:gd name="T40" fmla="*/ 74 w 391"/>
                <a:gd name="T41" fmla="*/ 252 h 509"/>
                <a:gd name="T42" fmla="*/ 78 w 391"/>
                <a:gd name="T43" fmla="*/ 240 h 509"/>
                <a:gd name="T44" fmla="*/ 97 w 391"/>
                <a:gd name="T45" fmla="*/ 244 h 509"/>
                <a:gd name="T46" fmla="*/ 86 w 391"/>
                <a:gd name="T47" fmla="*/ 248 h 509"/>
                <a:gd name="T48" fmla="*/ 86 w 391"/>
                <a:gd name="T49" fmla="*/ 256 h 509"/>
                <a:gd name="T50" fmla="*/ 93 w 391"/>
                <a:gd name="T51" fmla="*/ 271 h 509"/>
                <a:gd name="T52" fmla="*/ 82 w 391"/>
                <a:gd name="T53" fmla="*/ 260 h 509"/>
                <a:gd name="T54" fmla="*/ 78 w 391"/>
                <a:gd name="T55" fmla="*/ 263 h 509"/>
                <a:gd name="T56" fmla="*/ 89 w 391"/>
                <a:gd name="T57" fmla="*/ 299 h 509"/>
                <a:gd name="T58" fmla="*/ 105 w 391"/>
                <a:gd name="T59" fmla="*/ 306 h 509"/>
                <a:gd name="T60" fmla="*/ 97 w 391"/>
                <a:gd name="T61" fmla="*/ 318 h 509"/>
                <a:gd name="T62" fmla="*/ 136 w 391"/>
                <a:gd name="T63" fmla="*/ 369 h 509"/>
                <a:gd name="T64" fmla="*/ 140 w 391"/>
                <a:gd name="T65" fmla="*/ 381 h 509"/>
                <a:gd name="T66" fmla="*/ 148 w 391"/>
                <a:gd name="T67" fmla="*/ 388 h 509"/>
                <a:gd name="T68" fmla="*/ 148 w 391"/>
                <a:gd name="T69" fmla="*/ 396 h 509"/>
                <a:gd name="T70" fmla="*/ 152 w 391"/>
                <a:gd name="T71" fmla="*/ 416 h 509"/>
                <a:gd name="T72" fmla="*/ 179 w 391"/>
                <a:gd name="T73" fmla="*/ 423 h 509"/>
                <a:gd name="T74" fmla="*/ 187 w 391"/>
                <a:gd name="T75" fmla="*/ 420 h 509"/>
                <a:gd name="T76" fmla="*/ 203 w 391"/>
                <a:gd name="T77" fmla="*/ 431 h 509"/>
                <a:gd name="T78" fmla="*/ 222 w 391"/>
                <a:gd name="T79" fmla="*/ 439 h 509"/>
                <a:gd name="T80" fmla="*/ 226 w 391"/>
                <a:gd name="T81" fmla="*/ 435 h 509"/>
                <a:gd name="T82" fmla="*/ 234 w 391"/>
                <a:gd name="T83" fmla="*/ 443 h 509"/>
                <a:gd name="T84" fmla="*/ 246 w 391"/>
                <a:gd name="T85" fmla="*/ 455 h 509"/>
                <a:gd name="T86" fmla="*/ 281 w 391"/>
                <a:gd name="T87" fmla="*/ 486 h 509"/>
                <a:gd name="T88" fmla="*/ 285 w 391"/>
                <a:gd name="T89" fmla="*/ 509 h 509"/>
                <a:gd name="T90" fmla="*/ 374 w 391"/>
                <a:gd name="T91" fmla="*/ 505 h 509"/>
                <a:gd name="T92" fmla="*/ 387 w 391"/>
                <a:gd name="T93" fmla="*/ 503 h 5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391" h="509">
                  <a:moveTo>
                    <a:pt x="388" y="495"/>
                  </a:moveTo>
                  <a:cubicBezTo>
                    <a:pt x="388" y="495"/>
                    <a:pt x="387" y="494"/>
                    <a:pt x="387" y="493"/>
                  </a:cubicBezTo>
                  <a:cubicBezTo>
                    <a:pt x="386" y="489"/>
                    <a:pt x="387" y="481"/>
                    <a:pt x="387" y="481"/>
                  </a:cubicBezTo>
                  <a:cubicBezTo>
                    <a:pt x="387" y="481"/>
                    <a:pt x="389" y="474"/>
                    <a:pt x="387" y="471"/>
                  </a:cubicBezTo>
                  <a:cubicBezTo>
                    <a:pt x="386" y="470"/>
                    <a:pt x="387" y="468"/>
                    <a:pt x="389" y="465"/>
                  </a:cubicBezTo>
                  <a:cubicBezTo>
                    <a:pt x="390" y="463"/>
                    <a:pt x="391" y="461"/>
                    <a:pt x="391" y="459"/>
                  </a:cubicBezTo>
                  <a:cubicBezTo>
                    <a:pt x="391" y="458"/>
                    <a:pt x="391" y="457"/>
                    <a:pt x="391" y="456"/>
                  </a:cubicBezTo>
                  <a:cubicBezTo>
                    <a:pt x="391" y="455"/>
                    <a:pt x="391" y="455"/>
                    <a:pt x="391" y="455"/>
                  </a:cubicBezTo>
                  <a:cubicBezTo>
                    <a:pt x="391" y="449"/>
                    <a:pt x="391" y="449"/>
                    <a:pt x="391" y="449"/>
                  </a:cubicBezTo>
                  <a:cubicBezTo>
                    <a:pt x="384" y="439"/>
                    <a:pt x="384" y="439"/>
                    <a:pt x="384" y="439"/>
                  </a:cubicBezTo>
                  <a:cubicBezTo>
                    <a:pt x="384" y="422"/>
                    <a:pt x="384" y="422"/>
                    <a:pt x="384" y="422"/>
                  </a:cubicBezTo>
                  <a:cubicBezTo>
                    <a:pt x="384" y="421"/>
                    <a:pt x="384" y="421"/>
                    <a:pt x="384" y="421"/>
                  </a:cubicBezTo>
                  <a:cubicBezTo>
                    <a:pt x="383" y="421"/>
                    <a:pt x="383" y="421"/>
                    <a:pt x="383" y="421"/>
                  </a:cubicBezTo>
                  <a:cubicBezTo>
                    <a:pt x="383" y="420"/>
                    <a:pt x="382" y="420"/>
                    <a:pt x="384" y="411"/>
                  </a:cubicBezTo>
                  <a:cubicBezTo>
                    <a:pt x="386" y="401"/>
                    <a:pt x="386" y="401"/>
                    <a:pt x="386" y="401"/>
                  </a:cubicBezTo>
                  <a:cubicBezTo>
                    <a:pt x="386" y="400"/>
                    <a:pt x="386" y="400"/>
                    <a:pt x="386" y="400"/>
                  </a:cubicBezTo>
                  <a:cubicBezTo>
                    <a:pt x="385" y="399"/>
                    <a:pt x="385" y="399"/>
                    <a:pt x="385" y="399"/>
                  </a:cubicBezTo>
                  <a:cubicBezTo>
                    <a:pt x="385" y="399"/>
                    <a:pt x="384" y="398"/>
                    <a:pt x="387" y="390"/>
                  </a:cubicBezTo>
                  <a:cubicBezTo>
                    <a:pt x="391" y="378"/>
                    <a:pt x="391" y="378"/>
                    <a:pt x="391" y="378"/>
                  </a:cubicBezTo>
                  <a:cubicBezTo>
                    <a:pt x="386" y="357"/>
                    <a:pt x="386" y="357"/>
                    <a:pt x="386" y="357"/>
                  </a:cubicBezTo>
                  <a:cubicBezTo>
                    <a:pt x="386" y="357"/>
                    <a:pt x="386" y="357"/>
                    <a:pt x="386" y="357"/>
                  </a:cubicBezTo>
                  <a:cubicBezTo>
                    <a:pt x="169" y="142"/>
                    <a:pt x="169" y="142"/>
                    <a:pt x="169" y="142"/>
                  </a:cubicBezTo>
                  <a:cubicBezTo>
                    <a:pt x="169" y="0"/>
                    <a:pt x="169" y="0"/>
                    <a:pt x="169" y="0"/>
                  </a:cubicBezTo>
                  <a:cubicBezTo>
                    <a:pt x="0" y="0"/>
                    <a:pt x="0" y="0"/>
                    <a:pt x="0" y="0"/>
                  </a:cubicBezTo>
                  <a:cubicBezTo>
                    <a:pt x="0" y="2"/>
                    <a:pt x="0" y="2"/>
                    <a:pt x="0" y="2"/>
                  </a:cubicBezTo>
                  <a:cubicBezTo>
                    <a:pt x="15" y="80"/>
                    <a:pt x="15" y="80"/>
                    <a:pt x="15" y="80"/>
                  </a:cubicBezTo>
                  <a:cubicBezTo>
                    <a:pt x="15" y="107"/>
                    <a:pt x="15" y="107"/>
                    <a:pt x="15" y="107"/>
                  </a:cubicBezTo>
                  <a:cubicBezTo>
                    <a:pt x="4" y="123"/>
                    <a:pt x="4" y="123"/>
                    <a:pt x="4" y="123"/>
                  </a:cubicBezTo>
                  <a:cubicBezTo>
                    <a:pt x="7" y="135"/>
                    <a:pt x="7" y="135"/>
                    <a:pt x="7" y="135"/>
                  </a:cubicBezTo>
                  <a:cubicBezTo>
                    <a:pt x="11" y="139"/>
                    <a:pt x="11" y="139"/>
                    <a:pt x="11" y="139"/>
                  </a:cubicBezTo>
                  <a:cubicBezTo>
                    <a:pt x="27" y="166"/>
                    <a:pt x="27" y="166"/>
                    <a:pt x="27" y="166"/>
                  </a:cubicBezTo>
                  <a:cubicBezTo>
                    <a:pt x="27" y="170"/>
                    <a:pt x="27" y="170"/>
                    <a:pt x="27" y="170"/>
                  </a:cubicBezTo>
                  <a:cubicBezTo>
                    <a:pt x="27" y="181"/>
                    <a:pt x="27" y="181"/>
                    <a:pt x="27" y="181"/>
                  </a:cubicBezTo>
                  <a:cubicBezTo>
                    <a:pt x="35" y="209"/>
                    <a:pt x="35" y="209"/>
                    <a:pt x="35" y="209"/>
                  </a:cubicBezTo>
                  <a:cubicBezTo>
                    <a:pt x="54" y="232"/>
                    <a:pt x="54" y="232"/>
                    <a:pt x="54" y="232"/>
                  </a:cubicBezTo>
                  <a:cubicBezTo>
                    <a:pt x="58" y="236"/>
                    <a:pt x="58" y="236"/>
                    <a:pt x="58" y="236"/>
                  </a:cubicBezTo>
                  <a:cubicBezTo>
                    <a:pt x="58" y="244"/>
                    <a:pt x="58" y="244"/>
                    <a:pt x="58" y="244"/>
                  </a:cubicBezTo>
                  <a:cubicBezTo>
                    <a:pt x="58" y="248"/>
                    <a:pt x="58" y="248"/>
                    <a:pt x="58" y="248"/>
                  </a:cubicBezTo>
                  <a:cubicBezTo>
                    <a:pt x="66" y="252"/>
                    <a:pt x="66" y="252"/>
                    <a:pt x="66" y="252"/>
                  </a:cubicBezTo>
                  <a:cubicBezTo>
                    <a:pt x="70" y="252"/>
                    <a:pt x="70" y="252"/>
                    <a:pt x="70" y="252"/>
                  </a:cubicBezTo>
                  <a:cubicBezTo>
                    <a:pt x="74" y="256"/>
                    <a:pt x="74" y="256"/>
                    <a:pt x="74" y="256"/>
                  </a:cubicBezTo>
                  <a:cubicBezTo>
                    <a:pt x="74" y="252"/>
                    <a:pt x="74" y="252"/>
                    <a:pt x="74" y="252"/>
                  </a:cubicBezTo>
                  <a:cubicBezTo>
                    <a:pt x="78" y="252"/>
                    <a:pt x="78" y="252"/>
                    <a:pt x="78" y="252"/>
                  </a:cubicBezTo>
                  <a:cubicBezTo>
                    <a:pt x="78" y="240"/>
                    <a:pt x="78" y="240"/>
                    <a:pt x="78" y="240"/>
                  </a:cubicBezTo>
                  <a:cubicBezTo>
                    <a:pt x="86" y="240"/>
                    <a:pt x="86" y="240"/>
                    <a:pt x="86" y="240"/>
                  </a:cubicBezTo>
                  <a:cubicBezTo>
                    <a:pt x="97" y="244"/>
                    <a:pt x="97" y="244"/>
                    <a:pt x="97" y="244"/>
                  </a:cubicBezTo>
                  <a:cubicBezTo>
                    <a:pt x="89" y="248"/>
                    <a:pt x="89" y="248"/>
                    <a:pt x="89" y="248"/>
                  </a:cubicBezTo>
                  <a:cubicBezTo>
                    <a:pt x="86" y="248"/>
                    <a:pt x="86" y="248"/>
                    <a:pt x="86" y="248"/>
                  </a:cubicBezTo>
                  <a:cubicBezTo>
                    <a:pt x="82" y="252"/>
                    <a:pt x="82" y="252"/>
                    <a:pt x="82" y="252"/>
                  </a:cubicBezTo>
                  <a:cubicBezTo>
                    <a:pt x="86" y="256"/>
                    <a:pt x="86" y="256"/>
                    <a:pt x="86" y="256"/>
                  </a:cubicBezTo>
                  <a:cubicBezTo>
                    <a:pt x="93" y="267"/>
                    <a:pt x="93" y="267"/>
                    <a:pt x="93" y="267"/>
                  </a:cubicBezTo>
                  <a:cubicBezTo>
                    <a:pt x="93" y="271"/>
                    <a:pt x="93" y="271"/>
                    <a:pt x="93" y="271"/>
                  </a:cubicBezTo>
                  <a:cubicBezTo>
                    <a:pt x="82" y="263"/>
                    <a:pt x="82" y="263"/>
                    <a:pt x="82" y="263"/>
                  </a:cubicBezTo>
                  <a:cubicBezTo>
                    <a:pt x="82" y="260"/>
                    <a:pt x="82" y="260"/>
                    <a:pt x="82" y="260"/>
                  </a:cubicBezTo>
                  <a:cubicBezTo>
                    <a:pt x="78" y="260"/>
                    <a:pt x="78" y="260"/>
                    <a:pt x="78" y="260"/>
                  </a:cubicBezTo>
                  <a:cubicBezTo>
                    <a:pt x="78" y="263"/>
                    <a:pt x="78" y="263"/>
                    <a:pt x="78" y="263"/>
                  </a:cubicBezTo>
                  <a:cubicBezTo>
                    <a:pt x="82" y="291"/>
                    <a:pt x="82" y="291"/>
                    <a:pt x="82" y="291"/>
                  </a:cubicBezTo>
                  <a:cubicBezTo>
                    <a:pt x="89" y="299"/>
                    <a:pt x="89" y="299"/>
                    <a:pt x="89" y="299"/>
                  </a:cubicBezTo>
                  <a:cubicBezTo>
                    <a:pt x="101" y="299"/>
                    <a:pt x="101" y="299"/>
                    <a:pt x="101" y="299"/>
                  </a:cubicBezTo>
                  <a:cubicBezTo>
                    <a:pt x="105" y="306"/>
                    <a:pt x="105" y="306"/>
                    <a:pt x="105" y="306"/>
                  </a:cubicBezTo>
                  <a:cubicBezTo>
                    <a:pt x="105" y="314"/>
                    <a:pt x="105" y="314"/>
                    <a:pt x="105" y="314"/>
                  </a:cubicBezTo>
                  <a:cubicBezTo>
                    <a:pt x="97" y="318"/>
                    <a:pt x="97" y="318"/>
                    <a:pt x="97" y="318"/>
                  </a:cubicBezTo>
                  <a:cubicBezTo>
                    <a:pt x="101" y="326"/>
                    <a:pt x="101" y="326"/>
                    <a:pt x="101" y="326"/>
                  </a:cubicBezTo>
                  <a:cubicBezTo>
                    <a:pt x="136" y="369"/>
                    <a:pt x="136" y="369"/>
                    <a:pt x="136" y="369"/>
                  </a:cubicBezTo>
                  <a:cubicBezTo>
                    <a:pt x="140" y="373"/>
                    <a:pt x="140" y="373"/>
                    <a:pt x="140" y="373"/>
                  </a:cubicBezTo>
                  <a:cubicBezTo>
                    <a:pt x="140" y="381"/>
                    <a:pt x="140" y="381"/>
                    <a:pt x="140" y="381"/>
                  </a:cubicBezTo>
                  <a:cubicBezTo>
                    <a:pt x="148" y="384"/>
                    <a:pt x="148" y="384"/>
                    <a:pt x="148" y="384"/>
                  </a:cubicBezTo>
                  <a:cubicBezTo>
                    <a:pt x="148" y="388"/>
                    <a:pt x="148" y="388"/>
                    <a:pt x="148" y="388"/>
                  </a:cubicBezTo>
                  <a:cubicBezTo>
                    <a:pt x="152" y="392"/>
                    <a:pt x="152" y="392"/>
                    <a:pt x="152" y="392"/>
                  </a:cubicBezTo>
                  <a:cubicBezTo>
                    <a:pt x="148" y="396"/>
                    <a:pt x="148" y="396"/>
                    <a:pt x="148" y="396"/>
                  </a:cubicBezTo>
                  <a:cubicBezTo>
                    <a:pt x="152" y="412"/>
                    <a:pt x="152" y="412"/>
                    <a:pt x="152" y="412"/>
                  </a:cubicBezTo>
                  <a:cubicBezTo>
                    <a:pt x="152" y="416"/>
                    <a:pt x="152" y="416"/>
                    <a:pt x="152" y="416"/>
                  </a:cubicBezTo>
                  <a:cubicBezTo>
                    <a:pt x="171" y="420"/>
                    <a:pt x="171" y="420"/>
                    <a:pt x="171" y="420"/>
                  </a:cubicBezTo>
                  <a:cubicBezTo>
                    <a:pt x="179" y="423"/>
                    <a:pt x="179" y="423"/>
                    <a:pt x="179" y="423"/>
                  </a:cubicBezTo>
                  <a:cubicBezTo>
                    <a:pt x="183" y="420"/>
                    <a:pt x="183" y="420"/>
                    <a:pt x="183" y="420"/>
                  </a:cubicBezTo>
                  <a:cubicBezTo>
                    <a:pt x="187" y="420"/>
                    <a:pt x="187" y="420"/>
                    <a:pt x="187" y="420"/>
                  </a:cubicBezTo>
                  <a:cubicBezTo>
                    <a:pt x="199" y="427"/>
                    <a:pt x="199" y="427"/>
                    <a:pt x="199" y="427"/>
                  </a:cubicBezTo>
                  <a:cubicBezTo>
                    <a:pt x="203" y="431"/>
                    <a:pt x="203" y="431"/>
                    <a:pt x="203" y="431"/>
                  </a:cubicBezTo>
                  <a:cubicBezTo>
                    <a:pt x="218" y="439"/>
                    <a:pt x="218" y="439"/>
                    <a:pt x="218" y="439"/>
                  </a:cubicBezTo>
                  <a:cubicBezTo>
                    <a:pt x="222" y="439"/>
                    <a:pt x="222" y="439"/>
                    <a:pt x="222" y="439"/>
                  </a:cubicBezTo>
                  <a:cubicBezTo>
                    <a:pt x="222" y="435"/>
                    <a:pt x="222" y="435"/>
                    <a:pt x="222" y="435"/>
                  </a:cubicBezTo>
                  <a:cubicBezTo>
                    <a:pt x="226" y="435"/>
                    <a:pt x="226" y="435"/>
                    <a:pt x="226" y="435"/>
                  </a:cubicBezTo>
                  <a:cubicBezTo>
                    <a:pt x="230" y="439"/>
                    <a:pt x="230" y="439"/>
                    <a:pt x="230" y="439"/>
                  </a:cubicBezTo>
                  <a:cubicBezTo>
                    <a:pt x="234" y="443"/>
                    <a:pt x="234" y="443"/>
                    <a:pt x="234" y="443"/>
                  </a:cubicBezTo>
                  <a:cubicBezTo>
                    <a:pt x="238" y="451"/>
                    <a:pt x="238" y="451"/>
                    <a:pt x="238" y="451"/>
                  </a:cubicBezTo>
                  <a:cubicBezTo>
                    <a:pt x="246" y="455"/>
                    <a:pt x="246" y="455"/>
                    <a:pt x="246" y="455"/>
                  </a:cubicBezTo>
                  <a:cubicBezTo>
                    <a:pt x="277" y="478"/>
                    <a:pt x="277" y="478"/>
                    <a:pt x="277" y="478"/>
                  </a:cubicBezTo>
                  <a:cubicBezTo>
                    <a:pt x="281" y="486"/>
                    <a:pt x="281" y="486"/>
                    <a:pt x="281" y="486"/>
                  </a:cubicBezTo>
                  <a:cubicBezTo>
                    <a:pt x="281" y="490"/>
                    <a:pt x="281" y="490"/>
                    <a:pt x="281" y="490"/>
                  </a:cubicBezTo>
                  <a:cubicBezTo>
                    <a:pt x="285" y="509"/>
                    <a:pt x="285" y="509"/>
                    <a:pt x="285" y="509"/>
                  </a:cubicBezTo>
                  <a:cubicBezTo>
                    <a:pt x="370" y="502"/>
                    <a:pt x="370" y="502"/>
                    <a:pt x="370" y="502"/>
                  </a:cubicBezTo>
                  <a:cubicBezTo>
                    <a:pt x="374" y="505"/>
                    <a:pt x="374" y="505"/>
                    <a:pt x="374" y="505"/>
                  </a:cubicBezTo>
                  <a:cubicBezTo>
                    <a:pt x="383" y="509"/>
                    <a:pt x="383" y="509"/>
                    <a:pt x="383" y="509"/>
                  </a:cubicBezTo>
                  <a:cubicBezTo>
                    <a:pt x="387" y="503"/>
                    <a:pt x="387" y="503"/>
                    <a:pt x="387" y="503"/>
                  </a:cubicBezTo>
                  <a:cubicBezTo>
                    <a:pt x="390" y="499"/>
                    <a:pt x="389" y="498"/>
                    <a:pt x="388" y="495"/>
                  </a:cubicBezTo>
                  <a:close/>
                </a:path>
              </a:pathLst>
            </a:custGeom>
            <a:ln w="19050">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GB" sz="1600" b="1" dirty="0">
                  <a:solidFill>
                    <a:schemeClr val="bg1">
                      <a:lumMod val="95000"/>
                    </a:schemeClr>
                  </a:solidFill>
                </a:rPr>
                <a:t>       </a:t>
              </a:r>
            </a:p>
            <a:p>
              <a:r>
                <a:rPr lang="en-GB" sz="1600" b="1" dirty="0">
                  <a:solidFill>
                    <a:schemeClr val="bg1">
                      <a:lumMod val="95000"/>
                    </a:schemeClr>
                  </a:solidFill>
                </a:rPr>
                <a:t>         CA</a:t>
              </a:r>
            </a:p>
          </p:txBody>
        </p:sp>
        <p:sp>
          <p:nvSpPr>
            <p:cNvPr id="72" name="Arizona">
              <a:extLst>
                <a:ext uri="{FF2B5EF4-FFF2-40B4-BE49-F238E27FC236}">
                  <a16:creationId xmlns:a16="http://schemas.microsoft.com/office/drawing/2014/main" id="{6771C3A0-DDDD-34E9-8BF4-B4A448ECEAD4}"/>
                </a:ext>
              </a:extLst>
            </p:cNvPr>
            <p:cNvSpPr>
              <a:spLocks/>
            </p:cNvSpPr>
            <p:nvPr/>
          </p:nvSpPr>
          <p:spPr bwMode="auto">
            <a:xfrm>
              <a:off x="3629991" y="3189710"/>
              <a:ext cx="874366" cy="1252199"/>
            </a:xfrm>
            <a:custGeom>
              <a:avLst/>
              <a:gdLst>
                <a:gd name="T0" fmla="*/ 24 w 221"/>
                <a:gd name="T1" fmla="*/ 0 h 316"/>
                <a:gd name="T2" fmla="*/ 24 w 221"/>
                <a:gd name="T3" fmla="*/ 57 h 316"/>
                <a:gd name="T4" fmla="*/ 4 w 221"/>
                <a:gd name="T5" fmla="*/ 44 h 316"/>
                <a:gd name="T6" fmla="*/ 0 w 221"/>
                <a:gd name="T7" fmla="*/ 66 h 316"/>
                <a:gd name="T8" fmla="*/ 7 w 221"/>
                <a:gd name="T9" fmla="*/ 73 h 316"/>
                <a:gd name="T10" fmla="*/ 10 w 221"/>
                <a:gd name="T11" fmla="*/ 79 h 316"/>
                <a:gd name="T12" fmla="*/ 7 w 221"/>
                <a:gd name="T13" fmla="*/ 82 h 316"/>
                <a:gd name="T14" fmla="*/ 7 w 221"/>
                <a:gd name="T15" fmla="*/ 113 h 316"/>
                <a:gd name="T16" fmla="*/ 12 w 221"/>
                <a:gd name="T17" fmla="*/ 134 h 316"/>
                <a:gd name="T18" fmla="*/ 8 w 221"/>
                <a:gd name="T19" fmla="*/ 146 h 316"/>
                <a:gd name="T20" fmla="*/ 6 w 221"/>
                <a:gd name="T21" fmla="*/ 155 h 316"/>
                <a:gd name="T22" fmla="*/ 7 w 221"/>
                <a:gd name="T23" fmla="*/ 156 h 316"/>
                <a:gd name="T24" fmla="*/ 7 w 221"/>
                <a:gd name="T25" fmla="*/ 157 h 316"/>
                <a:gd name="T26" fmla="*/ 5 w 221"/>
                <a:gd name="T27" fmla="*/ 167 h 316"/>
                <a:gd name="T28" fmla="*/ 4 w 221"/>
                <a:gd name="T29" fmla="*/ 177 h 316"/>
                <a:gd name="T30" fmla="*/ 5 w 221"/>
                <a:gd name="T31" fmla="*/ 177 h 316"/>
                <a:gd name="T32" fmla="*/ 5 w 221"/>
                <a:gd name="T33" fmla="*/ 178 h 316"/>
                <a:gd name="T34" fmla="*/ 5 w 221"/>
                <a:gd name="T35" fmla="*/ 195 h 316"/>
                <a:gd name="T36" fmla="*/ 12 w 221"/>
                <a:gd name="T37" fmla="*/ 205 h 316"/>
                <a:gd name="T38" fmla="*/ 12 w 221"/>
                <a:gd name="T39" fmla="*/ 211 h 316"/>
                <a:gd name="T40" fmla="*/ 12 w 221"/>
                <a:gd name="T41" fmla="*/ 212 h 316"/>
                <a:gd name="T42" fmla="*/ 12 w 221"/>
                <a:gd name="T43" fmla="*/ 215 h 316"/>
                <a:gd name="T44" fmla="*/ 10 w 221"/>
                <a:gd name="T45" fmla="*/ 221 h 316"/>
                <a:gd name="T46" fmla="*/ 8 w 221"/>
                <a:gd name="T47" fmla="*/ 227 h 316"/>
                <a:gd name="T48" fmla="*/ 8 w 221"/>
                <a:gd name="T49" fmla="*/ 237 h 316"/>
                <a:gd name="T50" fmla="*/ 8 w 221"/>
                <a:gd name="T51" fmla="*/ 249 h 316"/>
                <a:gd name="T52" fmla="*/ 9 w 221"/>
                <a:gd name="T53" fmla="*/ 251 h 316"/>
                <a:gd name="T54" fmla="*/ 8 w 221"/>
                <a:gd name="T55" fmla="*/ 259 h 316"/>
                <a:gd name="T56" fmla="*/ 4 w 221"/>
                <a:gd name="T57" fmla="*/ 265 h 316"/>
                <a:gd name="T58" fmla="*/ 144 w 221"/>
                <a:gd name="T59" fmla="*/ 316 h 316"/>
                <a:gd name="T60" fmla="*/ 221 w 221"/>
                <a:gd name="T61" fmla="*/ 316 h 316"/>
                <a:gd name="T62" fmla="*/ 221 w 221"/>
                <a:gd name="T63" fmla="*/ 0 h 316"/>
                <a:gd name="T64" fmla="*/ 24 w 221"/>
                <a:gd name="T65" fmla="*/ 0 h 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21" h="316">
                  <a:moveTo>
                    <a:pt x="24" y="0"/>
                  </a:moveTo>
                  <a:cubicBezTo>
                    <a:pt x="24" y="57"/>
                    <a:pt x="24" y="57"/>
                    <a:pt x="24" y="57"/>
                  </a:cubicBezTo>
                  <a:cubicBezTo>
                    <a:pt x="4" y="44"/>
                    <a:pt x="4" y="44"/>
                    <a:pt x="4" y="44"/>
                  </a:cubicBezTo>
                  <a:cubicBezTo>
                    <a:pt x="0" y="66"/>
                    <a:pt x="0" y="66"/>
                    <a:pt x="0" y="66"/>
                  </a:cubicBezTo>
                  <a:cubicBezTo>
                    <a:pt x="7" y="73"/>
                    <a:pt x="7" y="73"/>
                    <a:pt x="7" y="73"/>
                  </a:cubicBezTo>
                  <a:cubicBezTo>
                    <a:pt x="10" y="75"/>
                    <a:pt x="11" y="77"/>
                    <a:pt x="10" y="79"/>
                  </a:cubicBezTo>
                  <a:cubicBezTo>
                    <a:pt x="10" y="81"/>
                    <a:pt x="8" y="82"/>
                    <a:pt x="7" y="82"/>
                  </a:cubicBezTo>
                  <a:cubicBezTo>
                    <a:pt x="7" y="113"/>
                    <a:pt x="7" y="113"/>
                    <a:pt x="7" y="113"/>
                  </a:cubicBezTo>
                  <a:cubicBezTo>
                    <a:pt x="12" y="134"/>
                    <a:pt x="12" y="134"/>
                    <a:pt x="12" y="134"/>
                  </a:cubicBezTo>
                  <a:cubicBezTo>
                    <a:pt x="8" y="146"/>
                    <a:pt x="8" y="146"/>
                    <a:pt x="8" y="146"/>
                  </a:cubicBezTo>
                  <a:cubicBezTo>
                    <a:pt x="5" y="154"/>
                    <a:pt x="6" y="155"/>
                    <a:pt x="6" y="155"/>
                  </a:cubicBezTo>
                  <a:cubicBezTo>
                    <a:pt x="7" y="156"/>
                    <a:pt x="7" y="156"/>
                    <a:pt x="7" y="156"/>
                  </a:cubicBezTo>
                  <a:cubicBezTo>
                    <a:pt x="7" y="157"/>
                    <a:pt x="7" y="157"/>
                    <a:pt x="7" y="157"/>
                  </a:cubicBezTo>
                  <a:cubicBezTo>
                    <a:pt x="5" y="167"/>
                    <a:pt x="5" y="167"/>
                    <a:pt x="5" y="167"/>
                  </a:cubicBezTo>
                  <a:cubicBezTo>
                    <a:pt x="3" y="176"/>
                    <a:pt x="4" y="176"/>
                    <a:pt x="4" y="177"/>
                  </a:cubicBezTo>
                  <a:cubicBezTo>
                    <a:pt x="5" y="177"/>
                    <a:pt x="5" y="177"/>
                    <a:pt x="5" y="177"/>
                  </a:cubicBezTo>
                  <a:cubicBezTo>
                    <a:pt x="5" y="178"/>
                    <a:pt x="5" y="178"/>
                    <a:pt x="5" y="178"/>
                  </a:cubicBezTo>
                  <a:cubicBezTo>
                    <a:pt x="5" y="195"/>
                    <a:pt x="5" y="195"/>
                    <a:pt x="5" y="195"/>
                  </a:cubicBezTo>
                  <a:cubicBezTo>
                    <a:pt x="12" y="205"/>
                    <a:pt x="12" y="205"/>
                    <a:pt x="12" y="205"/>
                  </a:cubicBezTo>
                  <a:cubicBezTo>
                    <a:pt x="12" y="211"/>
                    <a:pt x="12" y="211"/>
                    <a:pt x="12" y="211"/>
                  </a:cubicBezTo>
                  <a:cubicBezTo>
                    <a:pt x="12" y="212"/>
                    <a:pt x="12" y="212"/>
                    <a:pt x="12" y="212"/>
                  </a:cubicBezTo>
                  <a:cubicBezTo>
                    <a:pt x="12" y="213"/>
                    <a:pt x="12" y="214"/>
                    <a:pt x="12" y="215"/>
                  </a:cubicBezTo>
                  <a:cubicBezTo>
                    <a:pt x="12" y="217"/>
                    <a:pt x="11" y="219"/>
                    <a:pt x="10" y="221"/>
                  </a:cubicBezTo>
                  <a:cubicBezTo>
                    <a:pt x="8" y="224"/>
                    <a:pt x="7" y="226"/>
                    <a:pt x="8" y="227"/>
                  </a:cubicBezTo>
                  <a:cubicBezTo>
                    <a:pt x="10" y="230"/>
                    <a:pt x="8" y="237"/>
                    <a:pt x="8" y="237"/>
                  </a:cubicBezTo>
                  <a:cubicBezTo>
                    <a:pt x="8" y="237"/>
                    <a:pt x="7" y="245"/>
                    <a:pt x="8" y="249"/>
                  </a:cubicBezTo>
                  <a:cubicBezTo>
                    <a:pt x="8" y="250"/>
                    <a:pt x="9" y="251"/>
                    <a:pt x="9" y="251"/>
                  </a:cubicBezTo>
                  <a:cubicBezTo>
                    <a:pt x="10" y="254"/>
                    <a:pt x="11" y="255"/>
                    <a:pt x="8" y="259"/>
                  </a:cubicBezTo>
                  <a:cubicBezTo>
                    <a:pt x="4" y="265"/>
                    <a:pt x="4" y="265"/>
                    <a:pt x="4" y="265"/>
                  </a:cubicBezTo>
                  <a:cubicBezTo>
                    <a:pt x="144" y="316"/>
                    <a:pt x="144" y="316"/>
                    <a:pt x="144" y="316"/>
                  </a:cubicBezTo>
                  <a:cubicBezTo>
                    <a:pt x="221" y="316"/>
                    <a:pt x="221" y="316"/>
                    <a:pt x="221" y="316"/>
                  </a:cubicBezTo>
                  <a:cubicBezTo>
                    <a:pt x="221" y="0"/>
                    <a:pt x="221" y="0"/>
                    <a:pt x="221" y="0"/>
                  </a:cubicBezTo>
                  <a:lnTo>
                    <a:pt x="24" y="0"/>
                  </a:lnTo>
                  <a:close/>
                </a:path>
              </a:pathLst>
            </a:custGeom>
            <a:ln w="19050">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600" b="1" dirty="0">
                  <a:solidFill>
                    <a:schemeClr val="bg1">
                      <a:lumMod val="95000"/>
                    </a:schemeClr>
                  </a:solidFill>
                </a:rPr>
                <a:t>AZ</a:t>
              </a:r>
            </a:p>
          </p:txBody>
        </p:sp>
        <p:sp>
          <p:nvSpPr>
            <p:cNvPr id="73" name="Pennsylvania">
              <a:extLst>
                <a:ext uri="{FF2B5EF4-FFF2-40B4-BE49-F238E27FC236}">
                  <a16:creationId xmlns:a16="http://schemas.microsoft.com/office/drawing/2014/main" id="{E90B2953-DE5F-99AF-B687-7D9647F84EDF}"/>
                </a:ext>
              </a:extLst>
            </p:cNvPr>
            <p:cNvSpPr>
              <a:spLocks/>
            </p:cNvSpPr>
            <p:nvPr/>
          </p:nvSpPr>
          <p:spPr bwMode="auto">
            <a:xfrm>
              <a:off x="8849832" y="2366229"/>
              <a:ext cx="886069" cy="526626"/>
            </a:xfrm>
            <a:custGeom>
              <a:avLst/>
              <a:gdLst>
                <a:gd name="T0" fmla="*/ 0 w 224"/>
                <a:gd name="T1" fmla="*/ 71 h 133"/>
                <a:gd name="T2" fmla="*/ 0 w 224"/>
                <a:gd name="T3" fmla="*/ 75 h 133"/>
                <a:gd name="T4" fmla="*/ 0 w 224"/>
                <a:gd name="T5" fmla="*/ 130 h 133"/>
                <a:gd name="T6" fmla="*/ 36 w 224"/>
                <a:gd name="T7" fmla="*/ 130 h 133"/>
                <a:gd name="T8" fmla="*/ 181 w 224"/>
                <a:gd name="T9" fmla="*/ 130 h 133"/>
                <a:gd name="T10" fmla="*/ 191 w 224"/>
                <a:gd name="T11" fmla="*/ 133 h 133"/>
                <a:gd name="T12" fmla="*/ 191 w 224"/>
                <a:gd name="T13" fmla="*/ 133 h 133"/>
                <a:gd name="T14" fmla="*/ 192 w 224"/>
                <a:gd name="T15" fmla="*/ 133 h 133"/>
                <a:gd name="T16" fmla="*/ 198 w 224"/>
                <a:gd name="T17" fmla="*/ 130 h 133"/>
                <a:gd name="T18" fmla="*/ 211 w 224"/>
                <a:gd name="T19" fmla="*/ 118 h 133"/>
                <a:gd name="T20" fmla="*/ 211 w 224"/>
                <a:gd name="T21" fmla="*/ 118 h 133"/>
                <a:gd name="T22" fmla="*/ 211 w 224"/>
                <a:gd name="T23" fmla="*/ 113 h 133"/>
                <a:gd name="T24" fmla="*/ 215 w 224"/>
                <a:gd name="T25" fmla="*/ 107 h 133"/>
                <a:gd name="T26" fmla="*/ 215 w 224"/>
                <a:gd name="T27" fmla="*/ 92 h 133"/>
                <a:gd name="T28" fmla="*/ 208 w 224"/>
                <a:gd name="T29" fmla="*/ 79 h 133"/>
                <a:gd name="T30" fmla="*/ 208 w 224"/>
                <a:gd name="T31" fmla="*/ 79 h 133"/>
                <a:gd name="T32" fmla="*/ 205 w 224"/>
                <a:gd name="T33" fmla="*/ 80 h 133"/>
                <a:gd name="T34" fmla="*/ 205 w 224"/>
                <a:gd name="T35" fmla="*/ 80 h 133"/>
                <a:gd name="T36" fmla="*/ 205 w 224"/>
                <a:gd name="T37" fmla="*/ 79 h 133"/>
                <a:gd name="T38" fmla="*/ 206 w 224"/>
                <a:gd name="T39" fmla="*/ 78 h 133"/>
                <a:gd name="T40" fmla="*/ 206 w 224"/>
                <a:gd name="T41" fmla="*/ 78 h 133"/>
                <a:gd name="T42" fmla="*/ 206 w 224"/>
                <a:gd name="T43" fmla="*/ 78 h 133"/>
                <a:gd name="T44" fmla="*/ 207 w 224"/>
                <a:gd name="T45" fmla="*/ 75 h 133"/>
                <a:gd name="T46" fmla="*/ 209 w 224"/>
                <a:gd name="T47" fmla="*/ 69 h 133"/>
                <a:gd name="T48" fmla="*/ 215 w 224"/>
                <a:gd name="T49" fmla="*/ 60 h 133"/>
                <a:gd name="T50" fmla="*/ 215 w 224"/>
                <a:gd name="T51" fmla="*/ 49 h 133"/>
                <a:gd name="T52" fmla="*/ 224 w 224"/>
                <a:gd name="T53" fmla="*/ 46 h 133"/>
                <a:gd name="T54" fmla="*/ 223 w 224"/>
                <a:gd name="T55" fmla="*/ 46 h 133"/>
                <a:gd name="T56" fmla="*/ 222 w 224"/>
                <a:gd name="T57" fmla="*/ 45 h 133"/>
                <a:gd name="T58" fmla="*/ 215 w 224"/>
                <a:gd name="T59" fmla="*/ 37 h 133"/>
                <a:gd name="T60" fmla="*/ 213 w 224"/>
                <a:gd name="T61" fmla="*/ 30 h 133"/>
                <a:gd name="T62" fmla="*/ 209 w 224"/>
                <a:gd name="T63" fmla="*/ 21 h 133"/>
                <a:gd name="T64" fmla="*/ 209 w 224"/>
                <a:gd name="T65" fmla="*/ 21 h 133"/>
                <a:gd name="T66" fmla="*/ 208 w 224"/>
                <a:gd name="T67" fmla="*/ 21 h 133"/>
                <a:gd name="T68" fmla="*/ 204 w 224"/>
                <a:gd name="T69" fmla="*/ 24 h 133"/>
                <a:gd name="T70" fmla="*/ 206 w 224"/>
                <a:gd name="T71" fmla="*/ 21 h 133"/>
                <a:gd name="T72" fmla="*/ 205 w 224"/>
                <a:gd name="T73" fmla="*/ 16 h 133"/>
                <a:gd name="T74" fmla="*/ 204 w 224"/>
                <a:gd name="T75" fmla="*/ 2 h 133"/>
                <a:gd name="T76" fmla="*/ 26 w 224"/>
                <a:gd name="T77" fmla="*/ 2 h 133"/>
                <a:gd name="T78" fmla="*/ 25 w 224"/>
                <a:gd name="T79" fmla="*/ 1 h 133"/>
                <a:gd name="T80" fmla="*/ 25 w 224"/>
                <a:gd name="T81" fmla="*/ 1 h 133"/>
                <a:gd name="T82" fmla="*/ 18 w 224"/>
                <a:gd name="T83" fmla="*/ 1 h 133"/>
                <a:gd name="T84" fmla="*/ 18 w 224"/>
                <a:gd name="T85" fmla="*/ 0 h 133"/>
                <a:gd name="T86" fmla="*/ 17 w 224"/>
                <a:gd name="T87" fmla="*/ 0 h 133"/>
                <a:gd name="T88" fmla="*/ 0 w 224"/>
                <a:gd name="T89" fmla="*/ 10 h 133"/>
                <a:gd name="T90" fmla="*/ 0 w 224"/>
                <a:gd name="T91" fmla="*/ 12 h 133"/>
                <a:gd name="T92" fmla="*/ 0 w 224"/>
                <a:gd name="T93" fmla="*/ 71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4" h="133">
                  <a:moveTo>
                    <a:pt x="0" y="71"/>
                  </a:moveTo>
                  <a:cubicBezTo>
                    <a:pt x="0" y="75"/>
                    <a:pt x="0" y="75"/>
                    <a:pt x="0" y="75"/>
                  </a:cubicBezTo>
                  <a:cubicBezTo>
                    <a:pt x="0" y="130"/>
                    <a:pt x="0" y="130"/>
                    <a:pt x="0" y="130"/>
                  </a:cubicBezTo>
                  <a:cubicBezTo>
                    <a:pt x="36" y="130"/>
                    <a:pt x="36" y="130"/>
                    <a:pt x="36" y="130"/>
                  </a:cubicBezTo>
                  <a:cubicBezTo>
                    <a:pt x="181" y="130"/>
                    <a:pt x="181" y="130"/>
                    <a:pt x="181" y="130"/>
                  </a:cubicBezTo>
                  <a:cubicBezTo>
                    <a:pt x="182" y="130"/>
                    <a:pt x="186" y="133"/>
                    <a:pt x="191" y="133"/>
                  </a:cubicBezTo>
                  <a:cubicBezTo>
                    <a:pt x="191" y="133"/>
                    <a:pt x="191" y="133"/>
                    <a:pt x="191" y="133"/>
                  </a:cubicBezTo>
                  <a:cubicBezTo>
                    <a:pt x="192" y="133"/>
                    <a:pt x="192" y="133"/>
                    <a:pt x="192" y="133"/>
                  </a:cubicBezTo>
                  <a:cubicBezTo>
                    <a:pt x="195" y="133"/>
                    <a:pt x="197" y="132"/>
                    <a:pt x="198" y="130"/>
                  </a:cubicBezTo>
                  <a:cubicBezTo>
                    <a:pt x="204" y="124"/>
                    <a:pt x="209" y="119"/>
                    <a:pt x="211" y="118"/>
                  </a:cubicBezTo>
                  <a:cubicBezTo>
                    <a:pt x="211" y="118"/>
                    <a:pt x="211" y="118"/>
                    <a:pt x="211" y="118"/>
                  </a:cubicBezTo>
                  <a:cubicBezTo>
                    <a:pt x="211" y="113"/>
                    <a:pt x="211" y="113"/>
                    <a:pt x="211" y="113"/>
                  </a:cubicBezTo>
                  <a:cubicBezTo>
                    <a:pt x="215" y="107"/>
                    <a:pt x="215" y="107"/>
                    <a:pt x="215" y="107"/>
                  </a:cubicBezTo>
                  <a:cubicBezTo>
                    <a:pt x="215" y="92"/>
                    <a:pt x="215" y="92"/>
                    <a:pt x="215" y="92"/>
                  </a:cubicBezTo>
                  <a:cubicBezTo>
                    <a:pt x="208" y="79"/>
                    <a:pt x="208" y="79"/>
                    <a:pt x="208" y="79"/>
                  </a:cubicBezTo>
                  <a:cubicBezTo>
                    <a:pt x="208" y="79"/>
                    <a:pt x="208" y="79"/>
                    <a:pt x="208" y="79"/>
                  </a:cubicBezTo>
                  <a:cubicBezTo>
                    <a:pt x="205" y="80"/>
                    <a:pt x="205" y="80"/>
                    <a:pt x="205" y="80"/>
                  </a:cubicBezTo>
                  <a:cubicBezTo>
                    <a:pt x="205" y="80"/>
                    <a:pt x="205" y="80"/>
                    <a:pt x="205" y="80"/>
                  </a:cubicBezTo>
                  <a:cubicBezTo>
                    <a:pt x="205" y="79"/>
                    <a:pt x="205" y="79"/>
                    <a:pt x="205" y="79"/>
                  </a:cubicBezTo>
                  <a:cubicBezTo>
                    <a:pt x="205" y="78"/>
                    <a:pt x="206" y="78"/>
                    <a:pt x="206" y="78"/>
                  </a:cubicBezTo>
                  <a:cubicBezTo>
                    <a:pt x="206" y="78"/>
                    <a:pt x="206" y="78"/>
                    <a:pt x="206" y="78"/>
                  </a:cubicBezTo>
                  <a:cubicBezTo>
                    <a:pt x="206" y="78"/>
                    <a:pt x="206" y="78"/>
                    <a:pt x="206" y="78"/>
                  </a:cubicBezTo>
                  <a:cubicBezTo>
                    <a:pt x="207" y="75"/>
                    <a:pt x="207" y="75"/>
                    <a:pt x="207" y="75"/>
                  </a:cubicBezTo>
                  <a:cubicBezTo>
                    <a:pt x="209" y="69"/>
                    <a:pt x="209" y="69"/>
                    <a:pt x="209" y="69"/>
                  </a:cubicBezTo>
                  <a:cubicBezTo>
                    <a:pt x="215" y="60"/>
                    <a:pt x="215" y="60"/>
                    <a:pt x="215" y="60"/>
                  </a:cubicBezTo>
                  <a:cubicBezTo>
                    <a:pt x="215" y="49"/>
                    <a:pt x="215" y="49"/>
                    <a:pt x="215" y="49"/>
                  </a:cubicBezTo>
                  <a:cubicBezTo>
                    <a:pt x="224" y="46"/>
                    <a:pt x="224" y="46"/>
                    <a:pt x="224" y="46"/>
                  </a:cubicBezTo>
                  <a:cubicBezTo>
                    <a:pt x="223" y="46"/>
                    <a:pt x="223" y="46"/>
                    <a:pt x="223" y="46"/>
                  </a:cubicBezTo>
                  <a:cubicBezTo>
                    <a:pt x="222" y="45"/>
                    <a:pt x="222" y="45"/>
                    <a:pt x="222" y="45"/>
                  </a:cubicBezTo>
                  <a:cubicBezTo>
                    <a:pt x="215" y="37"/>
                    <a:pt x="215" y="37"/>
                    <a:pt x="215" y="37"/>
                  </a:cubicBezTo>
                  <a:cubicBezTo>
                    <a:pt x="213" y="30"/>
                    <a:pt x="213" y="30"/>
                    <a:pt x="213" y="30"/>
                  </a:cubicBezTo>
                  <a:cubicBezTo>
                    <a:pt x="209" y="21"/>
                    <a:pt x="209" y="21"/>
                    <a:pt x="209" y="21"/>
                  </a:cubicBezTo>
                  <a:cubicBezTo>
                    <a:pt x="209" y="21"/>
                    <a:pt x="209" y="21"/>
                    <a:pt x="209" y="21"/>
                  </a:cubicBezTo>
                  <a:cubicBezTo>
                    <a:pt x="208" y="21"/>
                    <a:pt x="208" y="21"/>
                    <a:pt x="208" y="21"/>
                  </a:cubicBezTo>
                  <a:cubicBezTo>
                    <a:pt x="204" y="24"/>
                    <a:pt x="204" y="24"/>
                    <a:pt x="204" y="24"/>
                  </a:cubicBezTo>
                  <a:cubicBezTo>
                    <a:pt x="206" y="21"/>
                    <a:pt x="206" y="21"/>
                    <a:pt x="206" y="21"/>
                  </a:cubicBezTo>
                  <a:cubicBezTo>
                    <a:pt x="205" y="20"/>
                    <a:pt x="205" y="18"/>
                    <a:pt x="205" y="16"/>
                  </a:cubicBezTo>
                  <a:cubicBezTo>
                    <a:pt x="205" y="8"/>
                    <a:pt x="204" y="3"/>
                    <a:pt x="204" y="2"/>
                  </a:cubicBezTo>
                  <a:cubicBezTo>
                    <a:pt x="26" y="2"/>
                    <a:pt x="26" y="2"/>
                    <a:pt x="26" y="2"/>
                  </a:cubicBezTo>
                  <a:cubicBezTo>
                    <a:pt x="25" y="1"/>
                    <a:pt x="25" y="1"/>
                    <a:pt x="25" y="1"/>
                  </a:cubicBezTo>
                  <a:cubicBezTo>
                    <a:pt x="25" y="1"/>
                    <a:pt x="25" y="1"/>
                    <a:pt x="25" y="1"/>
                  </a:cubicBezTo>
                  <a:cubicBezTo>
                    <a:pt x="18" y="1"/>
                    <a:pt x="18" y="1"/>
                    <a:pt x="18" y="1"/>
                  </a:cubicBezTo>
                  <a:cubicBezTo>
                    <a:pt x="18" y="0"/>
                    <a:pt x="18" y="0"/>
                    <a:pt x="18" y="0"/>
                  </a:cubicBezTo>
                  <a:cubicBezTo>
                    <a:pt x="17" y="0"/>
                    <a:pt x="17" y="0"/>
                    <a:pt x="17" y="0"/>
                  </a:cubicBezTo>
                  <a:cubicBezTo>
                    <a:pt x="0" y="10"/>
                    <a:pt x="0" y="10"/>
                    <a:pt x="0" y="10"/>
                  </a:cubicBezTo>
                  <a:cubicBezTo>
                    <a:pt x="0" y="12"/>
                    <a:pt x="0" y="12"/>
                    <a:pt x="0" y="12"/>
                  </a:cubicBezTo>
                  <a:lnTo>
                    <a:pt x="0" y="71"/>
                  </a:lnTo>
                  <a:close/>
                </a:path>
              </a:pathLst>
            </a:custGeom>
            <a:solidFill>
              <a:srgbClr val="663333"/>
            </a:solidFill>
            <a:ln>
              <a:solidFill>
                <a:schemeClr val="tx1"/>
              </a:solid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600" b="1" dirty="0">
                  <a:solidFill>
                    <a:schemeClr val="bg1">
                      <a:lumMod val="95000"/>
                    </a:schemeClr>
                  </a:solidFill>
                </a:rPr>
                <a:t>PA</a:t>
              </a:r>
            </a:p>
          </p:txBody>
        </p:sp>
        <p:sp>
          <p:nvSpPr>
            <p:cNvPr id="74" name="Delaware">
              <a:extLst>
                <a:ext uri="{FF2B5EF4-FFF2-40B4-BE49-F238E27FC236}">
                  <a16:creationId xmlns:a16="http://schemas.microsoft.com/office/drawing/2014/main" id="{E0A15806-7AE2-D850-5298-068369D49DB0}"/>
                </a:ext>
              </a:extLst>
            </p:cNvPr>
            <p:cNvSpPr>
              <a:spLocks/>
            </p:cNvSpPr>
            <p:nvPr/>
          </p:nvSpPr>
          <p:spPr bwMode="auto">
            <a:xfrm>
              <a:off x="9608843" y="2885438"/>
              <a:ext cx="107288" cy="213887"/>
            </a:xfrm>
            <a:custGeom>
              <a:avLst/>
              <a:gdLst>
                <a:gd name="connsiteX0" fmla="*/ 15489 w 107288"/>
                <a:gd name="connsiteY0" fmla="*/ 0 h 213887"/>
                <a:gd name="connsiteX1" fmla="*/ 23032 w 107288"/>
                <a:gd name="connsiteY1" fmla="*/ 10620 h 213887"/>
                <a:gd name="connsiteX2" fmla="*/ 19868 w 107288"/>
                <a:gd name="connsiteY2" fmla="*/ 7727 h 213887"/>
                <a:gd name="connsiteX3" fmla="*/ 19868 w 107288"/>
                <a:gd name="connsiteY3" fmla="*/ 39444 h 213887"/>
                <a:gd name="connsiteX4" fmla="*/ 107288 w 107288"/>
                <a:gd name="connsiteY4" fmla="*/ 209923 h 213887"/>
                <a:gd name="connsiteX5" fmla="*/ 107288 w 107288"/>
                <a:gd name="connsiteY5" fmla="*/ 213887 h 213887"/>
                <a:gd name="connsiteX6" fmla="*/ 0 w 107288"/>
                <a:gd name="connsiteY6" fmla="*/ 213887 h 213887"/>
                <a:gd name="connsiteX7" fmla="*/ 0 w 107288"/>
                <a:gd name="connsiteY7" fmla="*/ 7727 h 2138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7288" h="213887">
                  <a:moveTo>
                    <a:pt x="15489" y="0"/>
                  </a:moveTo>
                  <a:lnTo>
                    <a:pt x="23032" y="10620"/>
                  </a:lnTo>
                  <a:lnTo>
                    <a:pt x="19868" y="7727"/>
                  </a:lnTo>
                  <a:cubicBezTo>
                    <a:pt x="19868" y="7727"/>
                    <a:pt x="19868" y="7727"/>
                    <a:pt x="19868" y="39444"/>
                  </a:cubicBezTo>
                  <a:cubicBezTo>
                    <a:pt x="19868" y="39444"/>
                    <a:pt x="19868" y="39444"/>
                    <a:pt x="107288" y="209923"/>
                  </a:cubicBezTo>
                  <a:cubicBezTo>
                    <a:pt x="107288" y="209923"/>
                    <a:pt x="107288" y="209923"/>
                    <a:pt x="107288" y="213887"/>
                  </a:cubicBezTo>
                  <a:cubicBezTo>
                    <a:pt x="107288" y="213887"/>
                    <a:pt x="107288" y="213887"/>
                    <a:pt x="0" y="213887"/>
                  </a:cubicBezTo>
                  <a:cubicBezTo>
                    <a:pt x="0" y="213887"/>
                    <a:pt x="0" y="213887"/>
                    <a:pt x="0" y="7727"/>
                  </a:cubicBezTo>
                  <a:close/>
                </a:path>
              </a:pathLst>
            </a:custGeom>
            <a:solidFill>
              <a:srgbClr val="663333"/>
            </a:solidFill>
            <a:ln w="19050">
              <a:solidFill>
                <a:schemeClr val="tx1"/>
              </a:solid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2000" dirty="0">
                <a:solidFill>
                  <a:schemeClr val="bg1">
                    <a:lumMod val="95000"/>
                  </a:schemeClr>
                </a:solidFill>
              </a:endParaRPr>
            </a:p>
          </p:txBody>
        </p:sp>
        <p:sp>
          <p:nvSpPr>
            <p:cNvPr id="75" name="Mississippi">
              <a:extLst>
                <a:ext uri="{FF2B5EF4-FFF2-40B4-BE49-F238E27FC236}">
                  <a16:creationId xmlns:a16="http://schemas.microsoft.com/office/drawing/2014/main" id="{9A59353E-31C7-34DA-A126-C287CB8CDFAD}"/>
                </a:ext>
              </a:extLst>
            </p:cNvPr>
            <p:cNvSpPr>
              <a:spLocks/>
            </p:cNvSpPr>
            <p:nvPr/>
          </p:nvSpPr>
          <p:spPr bwMode="auto">
            <a:xfrm>
              <a:off x="7125341" y="3634310"/>
              <a:ext cx="556719" cy="1004769"/>
            </a:xfrm>
            <a:custGeom>
              <a:avLst/>
              <a:gdLst>
                <a:gd name="T0" fmla="*/ 131 w 141"/>
                <a:gd name="T1" fmla="*/ 108 h 254"/>
                <a:gd name="T2" fmla="*/ 141 w 141"/>
                <a:gd name="T3" fmla="*/ 68 h 254"/>
                <a:gd name="T4" fmla="*/ 141 w 141"/>
                <a:gd name="T5" fmla="*/ 56 h 254"/>
                <a:gd name="T6" fmla="*/ 47 w 141"/>
                <a:gd name="T7" fmla="*/ 0 h 254"/>
                <a:gd name="T8" fmla="*/ 44 w 141"/>
                <a:gd name="T9" fmla="*/ 10 h 254"/>
                <a:gd name="T10" fmla="*/ 37 w 141"/>
                <a:gd name="T11" fmla="*/ 35 h 254"/>
                <a:gd name="T12" fmla="*/ 32 w 141"/>
                <a:gd name="T13" fmla="*/ 44 h 254"/>
                <a:gd name="T14" fmla="*/ 30 w 141"/>
                <a:gd name="T15" fmla="*/ 46 h 254"/>
                <a:gd name="T16" fmla="*/ 27 w 141"/>
                <a:gd name="T17" fmla="*/ 49 h 254"/>
                <a:gd name="T18" fmla="*/ 25 w 141"/>
                <a:gd name="T19" fmla="*/ 50 h 254"/>
                <a:gd name="T20" fmla="*/ 24 w 141"/>
                <a:gd name="T21" fmla="*/ 50 h 254"/>
                <a:gd name="T22" fmla="*/ 17 w 141"/>
                <a:gd name="T23" fmla="*/ 59 h 254"/>
                <a:gd name="T24" fmla="*/ 19 w 141"/>
                <a:gd name="T25" fmla="*/ 75 h 254"/>
                <a:gd name="T26" fmla="*/ 20 w 141"/>
                <a:gd name="T27" fmla="*/ 86 h 254"/>
                <a:gd name="T28" fmla="*/ 19 w 141"/>
                <a:gd name="T29" fmla="*/ 87 h 254"/>
                <a:gd name="T30" fmla="*/ 18 w 141"/>
                <a:gd name="T31" fmla="*/ 88 h 254"/>
                <a:gd name="T32" fmla="*/ 17 w 141"/>
                <a:gd name="T33" fmla="*/ 89 h 254"/>
                <a:gd name="T34" fmla="*/ 17 w 141"/>
                <a:gd name="T35" fmla="*/ 90 h 254"/>
                <a:gd name="T36" fmla="*/ 14 w 141"/>
                <a:gd name="T37" fmla="*/ 100 h 254"/>
                <a:gd name="T38" fmla="*/ 14 w 141"/>
                <a:gd name="T39" fmla="*/ 148 h 254"/>
                <a:gd name="T40" fmla="*/ 0 w 141"/>
                <a:gd name="T41" fmla="*/ 195 h 254"/>
                <a:gd name="T42" fmla="*/ 60 w 141"/>
                <a:gd name="T43" fmla="*/ 200 h 254"/>
                <a:gd name="T44" fmla="*/ 55 w 141"/>
                <a:gd name="T45" fmla="*/ 205 h 254"/>
                <a:gd name="T46" fmla="*/ 59 w 141"/>
                <a:gd name="T47" fmla="*/ 217 h 254"/>
                <a:gd name="T48" fmla="*/ 63 w 141"/>
                <a:gd name="T49" fmla="*/ 220 h 254"/>
                <a:gd name="T50" fmla="*/ 61 w 141"/>
                <a:gd name="T51" fmla="*/ 241 h 254"/>
                <a:gd name="T52" fmla="*/ 56 w 141"/>
                <a:gd name="T53" fmla="*/ 249 h 254"/>
                <a:gd name="T54" fmla="*/ 57 w 141"/>
                <a:gd name="T55" fmla="*/ 249 h 254"/>
                <a:gd name="T56" fmla="*/ 87 w 141"/>
                <a:gd name="T57" fmla="*/ 254 h 254"/>
                <a:gd name="T58" fmla="*/ 103 w 141"/>
                <a:gd name="T59" fmla="*/ 250 h 254"/>
                <a:gd name="T60" fmla="*/ 126 w 141"/>
                <a:gd name="T61" fmla="*/ 248 h 254"/>
                <a:gd name="T62" fmla="*/ 126 w 141"/>
                <a:gd name="T63" fmla="*/ 157 h 2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41" h="254">
                  <a:moveTo>
                    <a:pt x="126" y="157"/>
                  </a:moveTo>
                  <a:cubicBezTo>
                    <a:pt x="125" y="154"/>
                    <a:pt x="128" y="126"/>
                    <a:pt x="131" y="108"/>
                  </a:cubicBezTo>
                  <a:cubicBezTo>
                    <a:pt x="132" y="99"/>
                    <a:pt x="132" y="93"/>
                    <a:pt x="132" y="92"/>
                  </a:cubicBezTo>
                  <a:cubicBezTo>
                    <a:pt x="132" y="90"/>
                    <a:pt x="137" y="78"/>
                    <a:pt x="141" y="68"/>
                  </a:cubicBezTo>
                  <a:cubicBezTo>
                    <a:pt x="141" y="68"/>
                    <a:pt x="141" y="68"/>
                    <a:pt x="141" y="68"/>
                  </a:cubicBezTo>
                  <a:cubicBezTo>
                    <a:pt x="141" y="56"/>
                    <a:pt x="141" y="56"/>
                    <a:pt x="141" y="56"/>
                  </a:cubicBezTo>
                  <a:cubicBezTo>
                    <a:pt x="141" y="0"/>
                    <a:pt x="141" y="0"/>
                    <a:pt x="141" y="0"/>
                  </a:cubicBezTo>
                  <a:cubicBezTo>
                    <a:pt x="47" y="0"/>
                    <a:pt x="47" y="0"/>
                    <a:pt x="47" y="0"/>
                  </a:cubicBezTo>
                  <a:cubicBezTo>
                    <a:pt x="45" y="5"/>
                    <a:pt x="45" y="5"/>
                    <a:pt x="45" y="5"/>
                  </a:cubicBezTo>
                  <a:cubicBezTo>
                    <a:pt x="44" y="10"/>
                    <a:pt x="44" y="10"/>
                    <a:pt x="44" y="10"/>
                  </a:cubicBezTo>
                  <a:cubicBezTo>
                    <a:pt x="37" y="16"/>
                    <a:pt x="37" y="16"/>
                    <a:pt x="37" y="16"/>
                  </a:cubicBezTo>
                  <a:cubicBezTo>
                    <a:pt x="37" y="35"/>
                    <a:pt x="37" y="35"/>
                    <a:pt x="37" y="35"/>
                  </a:cubicBezTo>
                  <a:cubicBezTo>
                    <a:pt x="37" y="35"/>
                    <a:pt x="37" y="35"/>
                    <a:pt x="37" y="35"/>
                  </a:cubicBezTo>
                  <a:cubicBezTo>
                    <a:pt x="37" y="35"/>
                    <a:pt x="35" y="39"/>
                    <a:pt x="32" y="44"/>
                  </a:cubicBezTo>
                  <a:cubicBezTo>
                    <a:pt x="30" y="46"/>
                    <a:pt x="30" y="46"/>
                    <a:pt x="30" y="46"/>
                  </a:cubicBezTo>
                  <a:cubicBezTo>
                    <a:pt x="30" y="46"/>
                    <a:pt x="30" y="46"/>
                    <a:pt x="30" y="46"/>
                  </a:cubicBezTo>
                  <a:cubicBezTo>
                    <a:pt x="30" y="46"/>
                    <a:pt x="30" y="46"/>
                    <a:pt x="30" y="46"/>
                  </a:cubicBezTo>
                  <a:cubicBezTo>
                    <a:pt x="29" y="46"/>
                    <a:pt x="29" y="47"/>
                    <a:pt x="27" y="49"/>
                  </a:cubicBezTo>
                  <a:cubicBezTo>
                    <a:pt x="26" y="50"/>
                    <a:pt x="26" y="50"/>
                    <a:pt x="26" y="50"/>
                  </a:cubicBezTo>
                  <a:cubicBezTo>
                    <a:pt x="25" y="50"/>
                    <a:pt x="25" y="50"/>
                    <a:pt x="25" y="50"/>
                  </a:cubicBezTo>
                  <a:cubicBezTo>
                    <a:pt x="25" y="50"/>
                    <a:pt x="25" y="50"/>
                    <a:pt x="25" y="50"/>
                  </a:cubicBezTo>
                  <a:cubicBezTo>
                    <a:pt x="24" y="50"/>
                    <a:pt x="24" y="50"/>
                    <a:pt x="24" y="50"/>
                  </a:cubicBezTo>
                  <a:cubicBezTo>
                    <a:pt x="24" y="50"/>
                    <a:pt x="24" y="50"/>
                    <a:pt x="24" y="50"/>
                  </a:cubicBezTo>
                  <a:cubicBezTo>
                    <a:pt x="23" y="52"/>
                    <a:pt x="19" y="56"/>
                    <a:pt x="17" y="59"/>
                  </a:cubicBezTo>
                  <a:cubicBezTo>
                    <a:pt x="17" y="63"/>
                    <a:pt x="17" y="63"/>
                    <a:pt x="17" y="63"/>
                  </a:cubicBezTo>
                  <a:cubicBezTo>
                    <a:pt x="18" y="68"/>
                    <a:pt x="19" y="75"/>
                    <a:pt x="19" y="75"/>
                  </a:cubicBezTo>
                  <a:cubicBezTo>
                    <a:pt x="19" y="78"/>
                    <a:pt x="20" y="81"/>
                    <a:pt x="20" y="84"/>
                  </a:cubicBezTo>
                  <a:cubicBezTo>
                    <a:pt x="20" y="86"/>
                    <a:pt x="20" y="86"/>
                    <a:pt x="20" y="86"/>
                  </a:cubicBezTo>
                  <a:cubicBezTo>
                    <a:pt x="19" y="86"/>
                    <a:pt x="19" y="86"/>
                    <a:pt x="19" y="86"/>
                  </a:cubicBezTo>
                  <a:cubicBezTo>
                    <a:pt x="19" y="87"/>
                    <a:pt x="19" y="87"/>
                    <a:pt x="19" y="87"/>
                  </a:cubicBezTo>
                  <a:cubicBezTo>
                    <a:pt x="18" y="87"/>
                    <a:pt x="18" y="87"/>
                    <a:pt x="18" y="87"/>
                  </a:cubicBezTo>
                  <a:cubicBezTo>
                    <a:pt x="18" y="88"/>
                    <a:pt x="18" y="88"/>
                    <a:pt x="18" y="88"/>
                  </a:cubicBezTo>
                  <a:cubicBezTo>
                    <a:pt x="18" y="88"/>
                    <a:pt x="18" y="88"/>
                    <a:pt x="17" y="88"/>
                  </a:cubicBezTo>
                  <a:cubicBezTo>
                    <a:pt x="17" y="89"/>
                    <a:pt x="17" y="89"/>
                    <a:pt x="17" y="89"/>
                  </a:cubicBezTo>
                  <a:cubicBezTo>
                    <a:pt x="17" y="90"/>
                    <a:pt x="17" y="90"/>
                    <a:pt x="17" y="90"/>
                  </a:cubicBezTo>
                  <a:cubicBezTo>
                    <a:pt x="17" y="90"/>
                    <a:pt x="17" y="90"/>
                    <a:pt x="17" y="90"/>
                  </a:cubicBezTo>
                  <a:cubicBezTo>
                    <a:pt x="17" y="91"/>
                    <a:pt x="16" y="93"/>
                    <a:pt x="14" y="99"/>
                  </a:cubicBezTo>
                  <a:cubicBezTo>
                    <a:pt x="14" y="100"/>
                    <a:pt x="14" y="100"/>
                    <a:pt x="14" y="100"/>
                  </a:cubicBezTo>
                  <a:cubicBezTo>
                    <a:pt x="14" y="100"/>
                    <a:pt x="14" y="100"/>
                    <a:pt x="14" y="100"/>
                  </a:cubicBezTo>
                  <a:cubicBezTo>
                    <a:pt x="14" y="148"/>
                    <a:pt x="14" y="148"/>
                    <a:pt x="14" y="148"/>
                  </a:cubicBezTo>
                  <a:cubicBezTo>
                    <a:pt x="0" y="171"/>
                    <a:pt x="0" y="171"/>
                    <a:pt x="0" y="171"/>
                  </a:cubicBezTo>
                  <a:cubicBezTo>
                    <a:pt x="0" y="195"/>
                    <a:pt x="0" y="195"/>
                    <a:pt x="0" y="195"/>
                  </a:cubicBezTo>
                  <a:cubicBezTo>
                    <a:pt x="59" y="195"/>
                    <a:pt x="59" y="195"/>
                    <a:pt x="59" y="195"/>
                  </a:cubicBezTo>
                  <a:cubicBezTo>
                    <a:pt x="60" y="200"/>
                    <a:pt x="60" y="200"/>
                    <a:pt x="60" y="200"/>
                  </a:cubicBezTo>
                  <a:cubicBezTo>
                    <a:pt x="61" y="201"/>
                    <a:pt x="61" y="202"/>
                    <a:pt x="60" y="203"/>
                  </a:cubicBezTo>
                  <a:cubicBezTo>
                    <a:pt x="59" y="205"/>
                    <a:pt x="56" y="205"/>
                    <a:pt x="55" y="205"/>
                  </a:cubicBezTo>
                  <a:cubicBezTo>
                    <a:pt x="55" y="217"/>
                    <a:pt x="55" y="217"/>
                    <a:pt x="55" y="217"/>
                  </a:cubicBezTo>
                  <a:cubicBezTo>
                    <a:pt x="59" y="217"/>
                    <a:pt x="59" y="217"/>
                    <a:pt x="59" y="217"/>
                  </a:cubicBezTo>
                  <a:cubicBezTo>
                    <a:pt x="59" y="220"/>
                    <a:pt x="59" y="220"/>
                    <a:pt x="59" y="220"/>
                  </a:cubicBezTo>
                  <a:cubicBezTo>
                    <a:pt x="63" y="220"/>
                    <a:pt x="63" y="220"/>
                    <a:pt x="63" y="220"/>
                  </a:cubicBezTo>
                  <a:cubicBezTo>
                    <a:pt x="61" y="233"/>
                    <a:pt x="61" y="233"/>
                    <a:pt x="61" y="233"/>
                  </a:cubicBezTo>
                  <a:cubicBezTo>
                    <a:pt x="61" y="241"/>
                    <a:pt x="61" y="241"/>
                    <a:pt x="61" y="241"/>
                  </a:cubicBezTo>
                  <a:cubicBezTo>
                    <a:pt x="61" y="243"/>
                    <a:pt x="58" y="244"/>
                    <a:pt x="56" y="244"/>
                  </a:cubicBezTo>
                  <a:cubicBezTo>
                    <a:pt x="56" y="249"/>
                    <a:pt x="56" y="249"/>
                    <a:pt x="56" y="249"/>
                  </a:cubicBezTo>
                  <a:cubicBezTo>
                    <a:pt x="57" y="249"/>
                    <a:pt x="57" y="249"/>
                    <a:pt x="57" y="249"/>
                  </a:cubicBezTo>
                  <a:cubicBezTo>
                    <a:pt x="57" y="249"/>
                    <a:pt x="57" y="249"/>
                    <a:pt x="57" y="249"/>
                  </a:cubicBezTo>
                  <a:cubicBezTo>
                    <a:pt x="64" y="246"/>
                    <a:pt x="64" y="246"/>
                    <a:pt x="64" y="246"/>
                  </a:cubicBezTo>
                  <a:cubicBezTo>
                    <a:pt x="87" y="254"/>
                    <a:pt x="87" y="254"/>
                    <a:pt x="87" y="254"/>
                  </a:cubicBezTo>
                  <a:cubicBezTo>
                    <a:pt x="95" y="250"/>
                    <a:pt x="95" y="250"/>
                    <a:pt x="95" y="250"/>
                  </a:cubicBezTo>
                  <a:cubicBezTo>
                    <a:pt x="103" y="250"/>
                    <a:pt x="103" y="250"/>
                    <a:pt x="103" y="250"/>
                  </a:cubicBezTo>
                  <a:cubicBezTo>
                    <a:pt x="110" y="246"/>
                    <a:pt x="110" y="246"/>
                    <a:pt x="110" y="246"/>
                  </a:cubicBezTo>
                  <a:cubicBezTo>
                    <a:pt x="126" y="248"/>
                    <a:pt x="126" y="248"/>
                    <a:pt x="126" y="248"/>
                  </a:cubicBezTo>
                  <a:cubicBezTo>
                    <a:pt x="126" y="248"/>
                    <a:pt x="126" y="248"/>
                    <a:pt x="126" y="248"/>
                  </a:cubicBezTo>
                  <a:cubicBezTo>
                    <a:pt x="126" y="227"/>
                    <a:pt x="127" y="161"/>
                    <a:pt x="126" y="157"/>
                  </a:cubicBezTo>
                  <a:close/>
                </a:path>
              </a:pathLst>
            </a:custGeom>
            <a:solidFill>
              <a:srgbClr val="663333"/>
            </a:solidFill>
            <a:ln w="19050">
              <a:solidFill>
                <a:schemeClr val="tx1"/>
              </a:solid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600" b="1" dirty="0">
                  <a:solidFill>
                    <a:schemeClr val="bg1">
                      <a:lumMod val="95000"/>
                    </a:schemeClr>
                  </a:solidFill>
                </a:rPr>
                <a:t>MS</a:t>
              </a:r>
            </a:p>
          </p:txBody>
        </p:sp>
        <p:sp>
          <p:nvSpPr>
            <p:cNvPr id="76" name="Iowa">
              <a:extLst>
                <a:ext uri="{FF2B5EF4-FFF2-40B4-BE49-F238E27FC236}">
                  <a16:creationId xmlns:a16="http://schemas.microsoft.com/office/drawing/2014/main" id="{E1447120-BCFB-42A7-208E-00560071FD56}"/>
                </a:ext>
              </a:extLst>
            </p:cNvPr>
            <p:cNvSpPr>
              <a:spLocks/>
            </p:cNvSpPr>
            <p:nvPr/>
          </p:nvSpPr>
          <p:spPr bwMode="auto">
            <a:xfrm>
              <a:off x="6374689" y="1970841"/>
              <a:ext cx="971333" cy="625264"/>
            </a:xfrm>
            <a:custGeom>
              <a:avLst/>
              <a:gdLst>
                <a:gd name="T0" fmla="*/ 0 w 246"/>
                <a:gd name="T1" fmla="*/ 40 h 158"/>
                <a:gd name="T2" fmla="*/ 0 w 246"/>
                <a:gd name="T3" fmla="*/ 40 h 158"/>
                <a:gd name="T4" fmla="*/ 12 w 246"/>
                <a:gd name="T5" fmla="*/ 59 h 158"/>
                <a:gd name="T6" fmla="*/ 12 w 246"/>
                <a:gd name="T7" fmla="*/ 89 h 158"/>
                <a:gd name="T8" fmla="*/ 24 w 246"/>
                <a:gd name="T9" fmla="*/ 94 h 158"/>
                <a:gd name="T10" fmla="*/ 24 w 246"/>
                <a:gd name="T11" fmla="*/ 120 h 158"/>
                <a:gd name="T12" fmla="*/ 26 w 246"/>
                <a:gd name="T13" fmla="*/ 138 h 158"/>
                <a:gd name="T14" fmla="*/ 26 w 246"/>
                <a:gd name="T15" fmla="*/ 139 h 158"/>
                <a:gd name="T16" fmla="*/ 26 w 246"/>
                <a:gd name="T17" fmla="*/ 139 h 158"/>
                <a:gd name="T18" fmla="*/ 26 w 246"/>
                <a:gd name="T19" fmla="*/ 139 h 158"/>
                <a:gd name="T20" fmla="*/ 188 w 246"/>
                <a:gd name="T21" fmla="*/ 139 h 158"/>
                <a:gd name="T22" fmla="*/ 195 w 246"/>
                <a:gd name="T23" fmla="*/ 158 h 158"/>
                <a:gd name="T24" fmla="*/ 195 w 246"/>
                <a:gd name="T25" fmla="*/ 158 h 158"/>
                <a:gd name="T26" fmla="*/ 210 w 246"/>
                <a:gd name="T27" fmla="*/ 139 h 158"/>
                <a:gd name="T28" fmla="*/ 215 w 246"/>
                <a:gd name="T29" fmla="*/ 118 h 158"/>
                <a:gd name="T30" fmla="*/ 224 w 246"/>
                <a:gd name="T31" fmla="*/ 101 h 158"/>
                <a:gd name="T32" fmla="*/ 234 w 246"/>
                <a:gd name="T33" fmla="*/ 89 h 158"/>
                <a:gd name="T34" fmla="*/ 246 w 246"/>
                <a:gd name="T35" fmla="*/ 68 h 158"/>
                <a:gd name="T36" fmla="*/ 234 w 246"/>
                <a:gd name="T37" fmla="*/ 56 h 158"/>
                <a:gd name="T38" fmla="*/ 228 w 246"/>
                <a:gd name="T39" fmla="*/ 49 h 158"/>
                <a:gd name="T40" fmla="*/ 228 w 246"/>
                <a:gd name="T41" fmla="*/ 49 h 158"/>
                <a:gd name="T42" fmla="*/ 224 w 246"/>
                <a:gd name="T43" fmla="*/ 44 h 158"/>
                <a:gd name="T44" fmla="*/ 212 w 246"/>
                <a:gd name="T45" fmla="*/ 25 h 158"/>
                <a:gd name="T46" fmla="*/ 205 w 246"/>
                <a:gd name="T47" fmla="*/ 14 h 158"/>
                <a:gd name="T48" fmla="*/ 205 w 246"/>
                <a:gd name="T49" fmla="*/ 14 h 158"/>
                <a:gd name="T50" fmla="*/ 203 w 246"/>
                <a:gd name="T51" fmla="*/ 0 h 158"/>
                <a:gd name="T52" fmla="*/ 13 w 246"/>
                <a:gd name="T53" fmla="*/ 0 h 158"/>
                <a:gd name="T54" fmla="*/ 13 w 246"/>
                <a:gd name="T55" fmla="*/ 27 h 158"/>
                <a:gd name="T56" fmla="*/ 0 w 246"/>
                <a:gd name="T57" fmla="*/ 40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46" h="158">
                  <a:moveTo>
                    <a:pt x="0" y="40"/>
                  </a:moveTo>
                  <a:cubicBezTo>
                    <a:pt x="0" y="40"/>
                    <a:pt x="0" y="40"/>
                    <a:pt x="0" y="40"/>
                  </a:cubicBezTo>
                  <a:cubicBezTo>
                    <a:pt x="12" y="59"/>
                    <a:pt x="12" y="59"/>
                    <a:pt x="12" y="59"/>
                  </a:cubicBezTo>
                  <a:cubicBezTo>
                    <a:pt x="12" y="89"/>
                    <a:pt x="12" y="89"/>
                    <a:pt x="12" y="89"/>
                  </a:cubicBezTo>
                  <a:cubicBezTo>
                    <a:pt x="24" y="94"/>
                    <a:pt x="24" y="94"/>
                    <a:pt x="24" y="94"/>
                  </a:cubicBezTo>
                  <a:cubicBezTo>
                    <a:pt x="24" y="120"/>
                    <a:pt x="24" y="120"/>
                    <a:pt x="24" y="120"/>
                  </a:cubicBezTo>
                  <a:cubicBezTo>
                    <a:pt x="26" y="138"/>
                    <a:pt x="26" y="138"/>
                    <a:pt x="26" y="138"/>
                  </a:cubicBezTo>
                  <a:cubicBezTo>
                    <a:pt x="26" y="139"/>
                    <a:pt x="26" y="139"/>
                    <a:pt x="26" y="139"/>
                  </a:cubicBezTo>
                  <a:cubicBezTo>
                    <a:pt x="26" y="139"/>
                    <a:pt x="26" y="139"/>
                    <a:pt x="26" y="139"/>
                  </a:cubicBezTo>
                  <a:cubicBezTo>
                    <a:pt x="26" y="139"/>
                    <a:pt x="26" y="139"/>
                    <a:pt x="26" y="139"/>
                  </a:cubicBezTo>
                  <a:cubicBezTo>
                    <a:pt x="188" y="139"/>
                    <a:pt x="188" y="139"/>
                    <a:pt x="188" y="139"/>
                  </a:cubicBezTo>
                  <a:cubicBezTo>
                    <a:pt x="195" y="158"/>
                    <a:pt x="195" y="158"/>
                    <a:pt x="195" y="158"/>
                  </a:cubicBezTo>
                  <a:cubicBezTo>
                    <a:pt x="195" y="158"/>
                    <a:pt x="195" y="158"/>
                    <a:pt x="195" y="158"/>
                  </a:cubicBezTo>
                  <a:cubicBezTo>
                    <a:pt x="210" y="139"/>
                    <a:pt x="210" y="139"/>
                    <a:pt x="210" y="139"/>
                  </a:cubicBezTo>
                  <a:cubicBezTo>
                    <a:pt x="215" y="118"/>
                    <a:pt x="215" y="118"/>
                    <a:pt x="215" y="118"/>
                  </a:cubicBezTo>
                  <a:cubicBezTo>
                    <a:pt x="224" y="101"/>
                    <a:pt x="224" y="101"/>
                    <a:pt x="224" y="101"/>
                  </a:cubicBezTo>
                  <a:cubicBezTo>
                    <a:pt x="234" y="89"/>
                    <a:pt x="234" y="89"/>
                    <a:pt x="234" y="89"/>
                  </a:cubicBezTo>
                  <a:cubicBezTo>
                    <a:pt x="246" y="68"/>
                    <a:pt x="246" y="68"/>
                    <a:pt x="246" y="68"/>
                  </a:cubicBezTo>
                  <a:cubicBezTo>
                    <a:pt x="234" y="56"/>
                    <a:pt x="234" y="56"/>
                    <a:pt x="234" y="56"/>
                  </a:cubicBezTo>
                  <a:cubicBezTo>
                    <a:pt x="228" y="49"/>
                    <a:pt x="228" y="49"/>
                    <a:pt x="228" y="49"/>
                  </a:cubicBezTo>
                  <a:cubicBezTo>
                    <a:pt x="228" y="49"/>
                    <a:pt x="228" y="49"/>
                    <a:pt x="228" y="49"/>
                  </a:cubicBezTo>
                  <a:cubicBezTo>
                    <a:pt x="224" y="44"/>
                    <a:pt x="224" y="44"/>
                    <a:pt x="224" y="44"/>
                  </a:cubicBezTo>
                  <a:cubicBezTo>
                    <a:pt x="212" y="25"/>
                    <a:pt x="212" y="25"/>
                    <a:pt x="212" y="25"/>
                  </a:cubicBezTo>
                  <a:cubicBezTo>
                    <a:pt x="205" y="14"/>
                    <a:pt x="205" y="14"/>
                    <a:pt x="205" y="14"/>
                  </a:cubicBezTo>
                  <a:cubicBezTo>
                    <a:pt x="205" y="14"/>
                    <a:pt x="205" y="14"/>
                    <a:pt x="205" y="14"/>
                  </a:cubicBezTo>
                  <a:cubicBezTo>
                    <a:pt x="205" y="12"/>
                    <a:pt x="204" y="6"/>
                    <a:pt x="203" y="0"/>
                  </a:cubicBezTo>
                  <a:cubicBezTo>
                    <a:pt x="13" y="0"/>
                    <a:pt x="13" y="0"/>
                    <a:pt x="13" y="0"/>
                  </a:cubicBezTo>
                  <a:cubicBezTo>
                    <a:pt x="13" y="27"/>
                    <a:pt x="13" y="27"/>
                    <a:pt x="13" y="27"/>
                  </a:cubicBezTo>
                  <a:lnTo>
                    <a:pt x="0" y="40"/>
                  </a:lnTo>
                  <a:close/>
                </a:path>
              </a:pathLst>
            </a:custGeom>
            <a:solidFill>
              <a:srgbClr val="663333"/>
            </a:solidFill>
            <a:ln w="19050">
              <a:solidFill>
                <a:schemeClr val="tx1"/>
              </a:solid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600" b="1" dirty="0">
                  <a:solidFill>
                    <a:schemeClr val="bg1">
                      <a:lumMod val="95000"/>
                    </a:schemeClr>
                  </a:solidFill>
                </a:rPr>
                <a:t>IA</a:t>
              </a:r>
            </a:p>
          </p:txBody>
        </p:sp>
        <p:sp>
          <p:nvSpPr>
            <p:cNvPr id="77" name="Arkansas">
              <a:extLst>
                <a:ext uri="{FF2B5EF4-FFF2-40B4-BE49-F238E27FC236}">
                  <a16:creationId xmlns:a16="http://schemas.microsoft.com/office/drawing/2014/main" id="{0B01AF92-F568-6F7B-0BBB-ADDE7D610D61}"/>
                </a:ext>
              </a:extLst>
            </p:cNvPr>
            <p:cNvSpPr>
              <a:spLocks/>
            </p:cNvSpPr>
            <p:nvPr/>
          </p:nvSpPr>
          <p:spPr bwMode="auto">
            <a:xfrm>
              <a:off x="6690665" y="3345084"/>
              <a:ext cx="750651" cy="685450"/>
            </a:xfrm>
            <a:custGeom>
              <a:avLst/>
              <a:gdLst>
                <a:gd name="T0" fmla="*/ 159 w 190"/>
                <a:gd name="T1" fmla="*/ 69 h 173"/>
                <a:gd name="T2" fmla="*/ 163 w 190"/>
                <a:gd name="T3" fmla="*/ 65 h 173"/>
                <a:gd name="T4" fmla="*/ 163 w 190"/>
                <a:gd name="T5" fmla="*/ 59 h 173"/>
                <a:gd name="T6" fmla="*/ 171 w 190"/>
                <a:gd name="T7" fmla="*/ 53 h 173"/>
                <a:gd name="T8" fmla="*/ 174 w 190"/>
                <a:gd name="T9" fmla="*/ 45 h 173"/>
                <a:gd name="T10" fmla="*/ 179 w 190"/>
                <a:gd name="T11" fmla="*/ 41 h 173"/>
                <a:gd name="T12" fmla="*/ 177 w 190"/>
                <a:gd name="T13" fmla="*/ 39 h 173"/>
                <a:gd name="T14" fmla="*/ 180 w 190"/>
                <a:gd name="T15" fmla="*/ 39 h 173"/>
                <a:gd name="T16" fmla="*/ 180 w 190"/>
                <a:gd name="T17" fmla="*/ 37 h 173"/>
                <a:gd name="T18" fmla="*/ 180 w 190"/>
                <a:gd name="T19" fmla="*/ 35 h 173"/>
                <a:gd name="T20" fmla="*/ 180 w 190"/>
                <a:gd name="T21" fmla="*/ 34 h 173"/>
                <a:gd name="T22" fmla="*/ 181 w 190"/>
                <a:gd name="T23" fmla="*/ 32 h 173"/>
                <a:gd name="T24" fmla="*/ 183 w 190"/>
                <a:gd name="T25" fmla="*/ 28 h 173"/>
                <a:gd name="T26" fmla="*/ 183 w 190"/>
                <a:gd name="T27" fmla="*/ 24 h 173"/>
                <a:gd name="T28" fmla="*/ 183 w 190"/>
                <a:gd name="T29" fmla="*/ 23 h 173"/>
                <a:gd name="T30" fmla="*/ 186 w 190"/>
                <a:gd name="T31" fmla="*/ 21 h 173"/>
                <a:gd name="T32" fmla="*/ 187 w 190"/>
                <a:gd name="T33" fmla="*/ 19 h 173"/>
                <a:gd name="T34" fmla="*/ 190 w 190"/>
                <a:gd name="T35" fmla="*/ 16 h 173"/>
                <a:gd name="T36" fmla="*/ 166 w 190"/>
                <a:gd name="T37" fmla="*/ 16 h 173"/>
                <a:gd name="T38" fmla="*/ 166 w 190"/>
                <a:gd name="T39" fmla="*/ 0 h 173"/>
                <a:gd name="T40" fmla="*/ 0 w 190"/>
                <a:gd name="T41" fmla="*/ 0 h 173"/>
                <a:gd name="T42" fmla="*/ 0 w 190"/>
                <a:gd name="T43" fmla="*/ 34 h 173"/>
                <a:gd name="T44" fmla="*/ 6 w 190"/>
                <a:gd name="T45" fmla="*/ 38 h 173"/>
                <a:gd name="T46" fmla="*/ 12 w 190"/>
                <a:gd name="T47" fmla="*/ 44 h 173"/>
                <a:gd name="T48" fmla="*/ 12 w 190"/>
                <a:gd name="T49" fmla="*/ 139 h 173"/>
                <a:gd name="T50" fmla="*/ 12 w 190"/>
                <a:gd name="T51" fmla="*/ 139 h 173"/>
                <a:gd name="T52" fmla="*/ 21 w 190"/>
                <a:gd name="T53" fmla="*/ 142 h 173"/>
                <a:gd name="T54" fmla="*/ 21 w 190"/>
                <a:gd name="T55" fmla="*/ 173 h 173"/>
                <a:gd name="T56" fmla="*/ 124 w 190"/>
                <a:gd name="T57" fmla="*/ 173 h 173"/>
                <a:gd name="T58" fmla="*/ 124 w 190"/>
                <a:gd name="T59" fmla="*/ 173 h 173"/>
                <a:gd name="T60" fmla="*/ 124 w 190"/>
                <a:gd name="T61" fmla="*/ 172 h 173"/>
                <a:gd name="T62" fmla="*/ 127 w 190"/>
                <a:gd name="T63" fmla="*/ 163 h 173"/>
                <a:gd name="T64" fmla="*/ 127 w 190"/>
                <a:gd name="T65" fmla="*/ 163 h 173"/>
                <a:gd name="T66" fmla="*/ 127 w 190"/>
                <a:gd name="T67" fmla="*/ 162 h 173"/>
                <a:gd name="T68" fmla="*/ 127 w 190"/>
                <a:gd name="T69" fmla="*/ 161 h 173"/>
                <a:gd name="T70" fmla="*/ 128 w 190"/>
                <a:gd name="T71" fmla="*/ 159 h 173"/>
                <a:gd name="T72" fmla="*/ 128 w 190"/>
                <a:gd name="T73" fmla="*/ 159 h 173"/>
                <a:gd name="T74" fmla="*/ 129 w 190"/>
                <a:gd name="T75" fmla="*/ 159 h 173"/>
                <a:gd name="T76" fmla="*/ 130 w 190"/>
                <a:gd name="T77" fmla="*/ 159 h 173"/>
                <a:gd name="T78" fmla="*/ 130 w 190"/>
                <a:gd name="T79" fmla="*/ 157 h 173"/>
                <a:gd name="T80" fmla="*/ 129 w 190"/>
                <a:gd name="T81" fmla="*/ 148 h 173"/>
                <a:gd name="T82" fmla="*/ 127 w 190"/>
                <a:gd name="T83" fmla="*/ 136 h 173"/>
                <a:gd name="T84" fmla="*/ 127 w 190"/>
                <a:gd name="T85" fmla="*/ 132 h 173"/>
                <a:gd name="T86" fmla="*/ 134 w 190"/>
                <a:gd name="T87" fmla="*/ 123 h 173"/>
                <a:gd name="T88" fmla="*/ 134 w 190"/>
                <a:gd name="T89" fmla="*/ 123 h 173"/>
                <a:gd name="T90" fmla="*/ 135 w 190"/>
                <a:gd name="T91" fmla="*/ 123 h 173"/>
                <a:gd name="T92" fmla="*/ 135 w 190"/>
                <a:gd name="T93" fmla="*/ 123 h 173"/>
                <a:gd name="T94" fmla="*/ 136 w 190"/>
                <a:gd name="T95" fmla="*/ 123 h 173"/>
                <a:gd name="T96" fmla="*/ 137 w 190"/>
                <a:gd name="T97" fmla="*/ 122 h 173"/>
                <a:gd name="T98" fmla="*/ 140 w 190"/>
                <a:gd name="T99" fmla="*/ 119 h 173"/>
                <a:gd name="T100" fmla="*/ 140 w 190"/>
                <a:gd name="T101" fmla="*/ 119 h 173"/>
                <a:gd name="T102" fmla="*/ 140 w 190"/>
                <a:gd name="T103" fmla="*/ 119 h 173"/>
                <a:gd name="T104" fmla="*/ 142 w 190"/>
                <a:gd name="T105" fmla="*/ 117 h 173"/>
                <a:gd name="T106" fmla="*/ 147 w 190"/>
                <a:gd name="T107" fmla="*/ 108 h 173"/>
                <a:gd name="T108" fmla="*/ 147 w 190"/>
                <a:gd name="T109" fmla="*/ 108 h 173"/>
                <a:gd name="T110" fmla="*/ 147 w 190"/>
                <a:gd name="T111" fmla="*/ 89 h 173"/>
                <a:gd name="T112" fmla="*/ 154 w 190"/>
                <a:gd name="T113" fmla="*/ 83 h 173"/>
                <a:gd name="T114" fmla="*/ 155 w 190"/>
                <a:gd name="T115" fmla="*/ 78 h 173"/>
                <a:gd name="T116" fmla="*/ 157 w 190"/>
                <a:gd name="T117" fmla="*/ 73 h 173"/>
                <a:gd name="T118" fmla="*/ 157 w 190"/>
                <a:gd name="T119" fmla="*/ 73 h 173"/>
                <a:gd name="T120" fmla="*/ 159 w 190"/>
                <a:gd name="T121" fmla="*/ 69 h 1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90" h="173">
                  <a:moveTo>
                    <a:pt x="159" y="69"/>
                  </a:moveTo>
                  <a:cubicBezTo>
                    <a:pt x="163" y="65"/>
                    <a:pt x="163" y="65"/>
                    <a:pt x="163" y="65"/>
                  </a:cubicBezTo>
                  <a:cubicBezTo>
                    <a:pt x="163" y="59"/>
                    <a:pt x="163" y="59"/>
                    <a:pt x="163" y="59"/>
                  </a:cubicBezTo>
                  <a:cubicBezTo>
                    <a:pt x="171" y="53"/>
                    <a:pt x="171" y="53"/>
                    <a:pt x="171" y="53"/>
                  </a:cubicBezTo>
                  <a:cubicBezTo>
                    <a:pt x="174" y="45"/>
                    <a:pt x="174" y="45"/>
                    <a:pt x="174" y="45"/>
                  </a:cubicBezTo>
                  <a:cubicBezTo>
                    <a:pt x="179" y="41"/>
                    <a:pt x="179" y="41"/>
                    <a:pt x="179" y="41"/>
                  </a:cubicBezTo>
                  <a:cubicBezTo>
                    <a:pt x="177" y="39"/>
                    <a:pt x="177" y="39"/>
                    <a:pt x="177" y="39"/>
                  </a:cubicBezTo>
                  <a:cubicBezTo>
                    <a:pt x="180" y="39"/>
                    <a:pt x="180" y="39"/>
                    <a:pt x="180" y="39"/>
                  </a:cubicBezTo>
                  <a:cubicBezTo>
                    <a:pt x="180" y="38"/>
                    <a:pt x="180" y="38"/>
                    <a:pt x="180" y="37"/>
                  </a:cubicBezTo>
                  <a:cubicBezTo>
                    <a:pt x="180" y="36"/>
                    <a:pt x="180" y="35"/>
                    <a:pt x="180" y="35"/>
                  </a:cubicBezTo>
                  <a:cubicBezTo>
                    <a:pt x="180" y="34"/>
                    <a:pt x="180" y="34"/>
                    <a:pt x="180" y="34"/>
                  </a:cubicBezTo>
                  <a:cubicBezTo>
                    <a:pt x="181" y="32"/>
                    <a:pt x="181" y="32"/>
                    <a:pt x="181" y="32"/>
                  </a:cubicBezTo>
                  <a:cubicBezTo>
                    <a:pt x="183" y="28"/>
                    <a:pt x="183" y="28"/>
                    <a:pt x="183" y="28"/>
                  </a:cubicBezTo>
                  <a:cubicBezTo>
                    <a:pt x="183" y="24"/>
                    <a:pt x="183" y="24"/>
                    <a:pt x="183" y="24"/>
                  </a:cubicBezTo>
                  <a:cubicBezTo>
                    <a:pt x="183" y="23"/>
                    <a:pt x="183" y="23"/>
                    <a:pt x="183" y="23"/>
                  </a:cubicBezTo>
                  <a:cubicBezTo>
                    <a:pt x="183" y="23"/>
                    <a:pt x="185" y="22"/>
                    <a:pt x="186" y="21"/>
                  </a:cubicBezTo>
                  <a:cubicBezTo>
                    <a:pt x="187" y="19"/>
                    <a:pt x="187" y="19"/>
                    <a:pt x="187" y="19"/>
                  </a:cubicBezTo>
                  <a:cubicBezTo>
                    <a:pt x="188" y="18"/>
                    <a:pt x="189" y="17"/>
                    <a:pt x="190" y="16"/>
                  </a:cubicBezTo>
                  <a:cubicBezTo>
                    <a:pt x="166" y="16"/>
                    <a:pt x="166" y="16"/>
                    <a:pt x="166" y="16"/>
                  </a:cubicBezTo>
                  <a:cubicBezTo>
                    <a:pt x="166" y="0"/>
                    <a:pt x="166" y="0"/>
                    <a:pt x="166" y="0"/>
                  </a:cubicBezTo>
                  <a:cubicBezTo>
                    <a:pt x="0" y="0"/>
                    <a:pt x="0" y="0"/>
                    <a:pt x="0" y="0"/>
                  </a:cubicBezTo>
                  <a:cubicBezTo>
                    <a:pt x="0" y="34"/>
                    <a:pt x="0" y="34"/>
                    <a:pt x="0" y="34"/>
                  </a:cubicBezTo>
                  <a:cubicBezTo>
                    <a:pt x="6" y="38"/>
                    <a:pt x="6" y="38"/>
                    <a:pt x="6" y="38"/>
                  </a:cubicBezTo>
                  <a:cubicBezTo>
                    <a:pt x="12" y="44"/>
                    <a:pt x="12" y="44"/>
                    <a:pt x="12" y="44"/>
                  </a:cubicBezTo>
                  <a:cubicBezTo>
                    <a:pt x="12" y="139"/>
                    <a:pt x="12" y="139"/>
                    <a:pt x="12" y="139"/>
                  </a:cubicBezTo>
                  <a:cubicBezTo>
                    <a:pt x="12" y="139"/>
                    <a:pt x="12" y="139"/>
                    <a:pt x="12" y="139"/>
                  </a:cubicBezTo>
                  <a:cubicBezTo>
                    <a:pt x="21" y="142"/>
                    <a:pt x="21" y="142"/>
                    <a:pt x="21" y="142"/>
                  </a:cubicBezTo>
                  <a:cubicBezTo>
                    <a:pt x="21" y="173"/>
                    <a:pt x="21" y="173"/>
                    <a:pt x="21" y="173"/>
                  </a:cubicBezTo>
                  <a:cubicBezTo>
                    <a:pt x="124" y="173"/>
                    <a:pt x="124" y="173"/>
                    <a:pt x="124" y="173"/>
                  </a:cubicBezTo>
                  <a:cubicBezTo>
                    <a:pt x="124" y="173"/>
                    <a:pt x="124" y="173"/>
                    <a:pt x="124" y="173"/>
                  </a:cubicBezTo>
                  <a:cubicBezTo>
                    <a:pt x="124" y="172"/>
                    <a:pt x="124" y="172"/>
                    <a:pt x="124" y="172"/>
                  </a:cubicBezTo>
                  <a:cubicBezTo>
                    <a:pt x="126" y="166"/>
                    <a:pt x="127" y="164"/>
                    <a:pt x="127" y="163"/>
                  </a:cubicBezTo>
                  <a:cubicBezTo>
                    <a:pt x="127" y="163"/>
                    <a:pt x="127" y="163"/>
                    <a:pt x="127" y="163"/>
                  </a:cubicBezTo>
                  <a:cubicBezTo>
                    <a:pt x="127" y="162"/>
                    <a:pt x="127" y="162"/>
                    <a:pt x="127" y="162"/>
                  </a:cubicBezTo>
                  <a:cubicBezTo>
                    <a:pt x="127" y="162"/>
                    <a:pt x="127" y="162"/>
                    <a:pt x="127" y="161"/>
                  </a:cubicBezTo>
                  <a:cubicBezTo>
                    <a:pt x="128" y="160"/>
                    <a:pt x="128" y="160"/>
                    <a:pt x="128" y="159"/>
                  </a:cubicBezTo>
                  <a:cubicBezTo>
                    <a:pt x="128" y="159"/>
                    <a:pt x="128" y="159"/>
                    <a:pt x="128" y="159"/>
                  </a:cubicBezTo>
                  <a:cubicBezTo>
                    <a:pt x="129" y="159"/>
                    <a:pt x="129" y="159"/>
                    <a:pt x="129" y="159"/>
                  </a:cubicBezTo>
                  <a:cubicBezTo>
                    <a:pt x="130" y="159"/>
                    <a:pt x="130" y="159"/>
                    <a:pt x="130" y="159"/>
                  </a:cubicBezTo>
                  <a:cubicBezTo>
                    <a:pt x="130" y="157"/>
                    <a:pt x="130" y="157"/>
                    <a:pt x="130" y="157"/>
                  </a:cubicBezTo>
                  <a:cubicBezTo>
                    <a:pt x="130" y="154"/>
                    <a:pt x="129" y="151"/>
                    <a:pt x="129" y="148"/>
                  </a:cubicBezTo>
                  <a:cubicBezTo>
                    <a:pt x="129" y="148"/>
                    <a:pt x="128" y="141"/>
                    <a:pt x="127" y="136"/>
                  </a:cubicBezTo>
                  <a:cubicBezTo>
                    <a:pt x="127" y="132"/>
                    <a:pt x="127" y="132"/>
                    <a:pt x="127" y="132"/>
                  </a:cubicBezTo>
                  <a:cubicBezTo>
                    <a:pt x="129" y="129"/>
                    <a:pt x="133" y="125"/>
                    <a:pt x="134" y="123"/>
                  </a:cubicBezTo>
                  <a:cubicBezTo>
                    <a:pt x="134" y="123"/>
                    <a:pt x="134" y="123"/>
                    <a:pt x="134" y="123"/>
                  </a:cubicBezTo>
                  <a:cubicBezTo>
                    <a:pt x="135" y="123"/>
                    <a:pt x="135" y="123"/>
                    <a:pt x="135" y="123"/>
                  </a:cubicBezTo>
                  <a:cubicBezTo>
                    <a:pt x="135" y="123"/>
                    <a:pt x="135" y="123"/>
                    <a:pt x="135" y="123"/>
                  </a:cubicBezTo>
                  <a:cubicBezTo>
                    <a:pt x="136" y="123"/>
                    <a:pt x="136" y="123"/>
                    <a:pt x="136" y="123"/>
                  </a:cubicBezTo>
                  <a:cubicBezTo>
                    <a:pt x="137" y="122"/>
                    <a:pt x="137" y="122"/>
                    <a:pt x="137" y="122"/>
                  </a:cubicBezTo>
                  <a:cubicBezTo>
                    <a:pt x="139" y="120"/>
                    <a:pt x="139" y="119"/>
                    <a:pt x="140" y="119"/>
                  </a:cubicBezTo>
                  <a:cubicBezTo>
                    <a:pt x="140" y="119"/>
                    <a:pt x="140" y="119"/>
                    <a:pt x="140" y="119"/>
                  </a:cubicBezTo>
                  <a:cubicBezTo>
                    <a:pt x="140" y="119"/>
                    <a:pt x="140" y="119"/>
                    <a:pt x="140" y="119"/>
                  </a:cubicBezTo>
                  <a:cubicBezTo>
                    <a:pt x="142" y="117"/>
                    <a:pt x="142" y="117"/>
                    <a:pt x="142" y="117"/>
                  </a:cubicBezTo>
                  <a:cubicBezTo>
                    <a:pt x="145" y="112"/>
                    <a:pt x="147" y="108"/>
                    <a:pt x="147" y="108"/>
                  </a:cubicBezTo>
                  <a:cubicBezTo>
                    <a:pt x="147" y="108"/>
                    <a:pt x="147" y="108"/>
                    <a:pt x="147" y="108"/>
                  </a:cubicBezTo>
                  <a:cubicBezTo>
                    <a:pt x="147" y="89"/>
                    <a:pt x="147" y="89"/>
                    <a:pt x="147" y="89"/>
                  </a:cubicBezTo>
                  <a:cubicBezTo>
                    <a:pt x="154" y="83"/>
                    <a:pt x="154" y="83"/>
                    <a:pt x="154" y="83"/>
                  </a:cubicBezTo>
                  <a:cubicBezTo>
                    <a:pt x="155" y="78"/>
                    <a:pt x="155" y="78"/>
                    <a:pt x="155" y="78"/>
                  </a:cubicBezTo>
                  <a:cubicBezTo>
                    <a:pt x="157" y="73"/>
                    <a:pt x="157" y="73"/>
                    <a:pt x="157" y="73"/>
                  </a:cubicBezTo>
                  <a:cubicBezTo>
                    <a:pt x="157" y="73"/>
                    <a:pt x="157" y="73"/>
                    <a:pt x="157" y="73"/>
                  </a:cubicBezTo>
                  <a:lnTo>
                    <a:pt x="159" y="69"/>
                  </a:lnTo>
                  <a:close/>
                </a:path>
              </a:pathLst>
            </a:custGeom>
            <a:solidFill>
              <a:srgbClr val="663333"/>
            </a:solidFill>
            <a:ln w="19050">
              <a:solidFill>
                <a:schemeClr val="tx1"/>
              </a:solid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GB" sz="1600" b="1" dirty="0">
                  <a:solidFill>
                    <a:schemeClr val="bg1">
                      <a:lumMod val="95000"/>
                    </a:schemeClr>
                  </a:solidFill>
                </a:rPr>
                <a:t> AR</a:t>
              </a:r>
            </a:p>
          </p:txBody>
        </p:sp>
        <p:sp>
          <p:nvSpPr>
            <p:cNvPr id="78" name="Wyoming">
              <a:extLst>
                <a:ext uri="{FF2B5EF4-FFF2-40B4-BE49-F238E27FC236}">
                  <a16:creationId xmlns:a16="http://schemas.microsoft.com/office/drawing/2014/main" id="{5FE3107F-3F53-5105-D6C1-5F67577ABF37}"/>
                </a:ext>
              </a:extLst>
            </p:cNvPr>
            <p:cNvSpPr>
              <a:spLocks/>
            </p:cNvSpPr>
            <p:nvPr/>
          </p:nvSpPr>
          <p:spPr bwMode="auto">
            <a:xfrm>
              <a:off x="4164533" y="1689974"/>
              <a:ext cx="1076658" cy="755666"/>
            </a:xfrm>
            <a:custGeom>
              <a:avLst/>
              <a:gdLst>
                <a:gd name="T0" fmla="*/ 204 w 644"/>
                <a:gd name="T1" fmla="*/ 452 h 452"/>
                <a:gd name="T2" fmla="*/ 206 w 644"/>
                <a:gd name="T3" fmla="*/ 452 h 452"/>
                <a:gd name="T4" fmla="*/ 644 w 644"/>
                <a:gd name="T5" fmla="*/ 452 h 452"/>
                <a:gd name="T6" fmla="*/ 644 w 644"/>
                <a:gd name="T7" fmla="*/ 203 h 452"/>
                <a:gd name="T8" fmla="*/ 644 w 644"/>
                <a:gd name="T9" fmla="*/ 201 h 452"/>
                <a:gd name="T10" fmla="*/ 644 w 644"/>
                <a:gd name="T11" fmla="*/ 0 h 452"/>
                <a:gd name="T12" fmla="*/ 0 w 644"/>
                <a:gd name="T13" fmla="*/ 0 h 452"/>
                <a:gd name="T14" fmla="*/ 0 w 644"/>
                <a:gd name="T15" fmla="*/ 26 h 452"/>
                <a:gd name="T16" fmla="*/ 0 w 644"/>
                <a:gd name="T17" fmla="*/ 28 h 452"/>
                <a:gd name="T18" fmla="*/ 0 w 644"/>
                <a:gd name="T19" fmla="*/ 317 h 452"/>
                <a:gd name="T20" fmla="*/ 0 w 644"/>
                <a:gd name="T21" fmla="*/ 317 h 452"/>
                <a:gd name="T22" fmla="*/ 0 w 644"/>
                <a:gd name="T23" fmla="*/ 452 h 452"/>
                <a:gd name="T24" fmla="*/ 204 w 644"/>
                <a:gd name="T25" fmla="*/ 452 h 452"/>
                <a:gd name="T26" fmla="*/ 204 w 644"/>
                <a:gd name="T27" fmla="*/ 452 h 452"/>
                <a:gd name="T28" fmla="*/ 204 w 644"/>
                <a:gd name="T29" fmla="*/ 452 h 4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44" h="452">
                  <a:moveTo>
                    <a:pt x="204" y="452"/>
                  </a:moveTo>
                  <a:lnTo>
                    <a:pt x="206" y="452"/>
                  </a:lnTo>
                  <a:lnTo>
                    <a:pt x="644" y="452"/>
                  </a:lnTo>
                  <a:lnTo>
                    <a:pt x="644" y="203"/>
                  </a:lnTo>
                  <a:lnTo>
                    <a:pt x="644" y="201"/>
                  </a:lnTo>
                  <a:lnTo>
                    <a:pt x="644" y="0"/>
                  </a:lnTo>
                  <a:lnTo>
                    <a:pt x="0" y="0"/>
                  </a:lnTo>
                  <a:lnTo>
                    <a:pt x="0" y="26"/>
                  </a:lnTo>
                  <a:lnTo>
                    <a:pt x="0" y="28"/>
                  </a:lnTo>
                  <a:lnTo>
                    <a:pt x="0" y="317"/>
                  </a:lnTo>
                  <a:lnTo>
                    <a:pt x="0" y="317"/>
                  </a:lnTo>
                  <a:lnTo>
                    <a:pt x="0" y="452"/>
                  </a:lnTo>
                  <a:lnTo>
                    <a:pt x="204" y="452"/>
                  </a:lnTo>
                  <a:lnTo>
                    <a:pt x="204" y="452"/>
                  </a:lnTo>
                  <a:lnTo>
                    <a:pt x="204" y="452"/>
                  </a:lnTo>
                  <a:close/>
                </a:path>
              </a:pathLst>
            </a:custGeom>
            <a:solidFill>
              <a:srgbClr val="663333"/>
            </a:solidFill>
            <a:ln>
              <a:solidFill>
                <a:schemeClr val="tx1"/>
              </a:solid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600" b="1" dirty="0">
                  <a:solidFill>
                    <a:schemeClr val="bg1">
                      <a:lumMod val="95000"/>
                    </a:schemeClr>
                  </a:solidFill>
                </a:rPr>
                <a:t>WY</a:t>
              </a:r>
            </a:p>
          </p:txBody>
        </p:sp>
        <p:sp>
          <p:nvSpPr>
            <p:cNvPr id="79" name="Colorado">
              <a:extLst>
                <a:ext uri="{FF2B5EF4-FFF2-40B4-BE49-F238E27FC236}">
                  <a16:creationId xmlns:a16="http://schemas.microsoft.com/office/drawing/2014/main" id="{1DBE5F45-9CA0-A466-C299-E3D24CA6F2C5}"/>
                </a:ext>
              </a:extLst>
            </p:cNvPr>
            <p:cNvSpPr>
              <a:spLocks/>
            </p:cNvSpPr>
            <p:nvPr/>
          </p:nvSpPr>
          <p:spPr bwMode="auto">
            <a:xfrm>
              <a:off x="4504980" y="2445640"/>
              <a:ext cx="1063283" cy="740620"/>
            </a:xfrm>
            <a:custGeom>
              <a:avLst/>
              <a:gdLst>
                <a:gd name="T0" fmla="*/ 634 w 636"/>
                <a:gd name="T1" fmla="*/ 102 h 443"/>
                <a:gd name="T2" fmla="*/ 634 w 636"/>
                <a:gd name="T3" fmla="*/ 100 h 443"/>
                <a:gd name="T4" fmla="*/ 636 w 636"/>
                <a:gd name="T5" fmla="*/ 100 h 443"/>
                <a:gd name="T6" fmla="*/ 636 w 636"/>
                <a:gd name="T7" fmla="*/ 0 h 443"/>
                <a:gd name="T8" fmla="*/ 440 w 636"/>
                <a:gd name="T9" fmla="*/ 0 h 443"/>
                <a:gd name="T10" fmla="*/ 2 w 636"/>
                <a:gd name="T11" fmla="*/ 0 h 443"/>
                <a:gd name="T12" fmla="*/ 0 w 636"/>
                <a:gd name="T13" fmla="*/ 0 h 443"/>
                <a:gd name="T14" fmla="*/ 0 w 636"/>
                <a:gd name="T15" fmla="*/ 441 h 443"/>
                <a:gd name="T16" fmla="*/ 0 w 636"/>
                <a:gd name="T17" fmla="*/ 443 h 443"/>
                <a:gd name="T18" fmla="*/ 2 w 636"/>
                <a:gd name="T19" fmla="*/ 443 h 443"/>
                <a:gd name="T20" fmla="*/ 539 w 636"/>
                <a:gd name="T21" fmla="*/ 443 h 443"/>
                <a:gd name="T22" fmla="*/ 634 w 636"/>
                <a:gd name="T23" fmla="*/ 443 h 443"/>
                <a:gd name="T24" fmla="*/ 634 w 636"/>
                <a:gd name="T25" fmla="*/ 102 h 443"/>
                <a:gd name="T26" fmla="*/ 634 w 636"/>
                <a:gd name="T27" fmla="*/ 102 h 443"/>
                <a:gd name="T28" fmla="*/ 634 w 636"/>
                <a:gd name="T29" fmla="*/ 102 h 4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36" h="443">
                  <a:moveTo>
                    <a:pt x="634" y="102"/>
                  </a:moveTo>
                  <a:lnTo>
                    <a:pt x="634" y="100"/>
                  </a:lnTo>
                  <a:lnTo>
                    <a:pt x="636" y="100"/>
                  </a:lnTo>
                  <a:lnTo>
                    <a:pt x="636" y="0"/>
                  </a:lnTo>
                  <a:lnTo>
                    <a:pt x="440" y="0"/>
                  </a:lnTo>
                  <a:lnTo>
                    <a:pt x="2" y="0"/>
                  </a:lnTo>
                  <a:lnTo>
                    <a:pt x="0" y="0"/>
                  </a:lnTo>
                  <a:lnTo>
                    <a:pt x="0" y="441"/>
                  </a:lnTo>
                  <a:lnTo>
                    <a:pt x="0" y="443"/>
                  </a:lnTo>
                  <a:lnTo>
                    <a:pt x="2" y="443"/>
                  </a:lnTo>
                  <a:lnTo>
                    <a:pt x="539" y="443"/>
                  </a:lnTo>
                  <a:lnTo>
                    <a:pt x="634" y="443"/>
                  </a:lnTo>
                  <a:lnTo>
                    <a:pt x="634" y="102"/>
                  </a:lnTo>
                  <a:lnTo>
                    <a:pt x="634" y="102"/>
                  </a:lnTo>
                  <a:lnTo>
                    <a:pt x="634" y="102"/>
                  </a:lnTo>
                  <a:close/>
                </a:path>
              </a:pathLst>
            </a:custGeom>
            <a:solidFill>
              <a:srgbClr val="663333"/>
            </a:solidFill>
            <a:ln w="19050">
              <a:solidFill>
                <a:schemeClr val="tx1"/>
              </a:solid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600" b="1" dirty="0">
                  <a:solidFill>
                    <a:schemeClr val="bg1">
                      <a:lumMod val="95000"/>
                    </a:schemeClr>
                  </a:solidFill>
                </a:rPr>
                <a:t>CO</a:t>
              </a:r>
            </a:p>
          </p:txBody>
        </p:sp>
        <p:sp>
          <p:nvSpPr>
            <p:cNvPr id="80" name="Texas">
              <a:extLst>
                <a:ext uri="{FF2B5EF4-FFF2-40B4-BE49-F238E27FC236}">
                  <a16:creationId xmlns:a16="http://schemas.microsoft.com/office/drawing/2014/main" id="{CD7C1A39-28D1-F65C-E82D-34787ADDA114}"/>
                </a:ext>
              </a:extLst>
            </p:cNvPr>
            <p:cNvSpPr>
              <a:spLocks/>
            </p:cNvSpPr>
            <p:nvPr/>
          </p:nvSpPr>
          <p:spPr bwMode="auto">
            <a:xfrm>
              <a:off x="4867536" y="3345084"/>
              <a:ext cx="1997835" cy="2051333"/>
            </a:xfrm>
            <a:custGeom>
              <a:avLst/>
              <a:gdLst>
                <a:gd name="T0" fmla="*/ 492 w 505"/>
                <a:gd name="T1" fmla="*/ 336 h 518"/>
                <a:gd name="T2" fmla="*/ 491 w 505"/>
                <a:gd name="T3" fmla="*/ 335 h 518"/>
                <a:gd name="T4" fmla="*/ 495 w 505"/>
                <a:gd name="T5" fmla="*/ 332 h 518"/>
                <a:gd name="T6" fmla="*/ 498 w 505"/>
                <a:gd name="T7" fmla="*/ 328 h 518"/>
                <a:gd name="T8" fmla="*/ 500 w 505"/>
                <a:gd name="T9" fmla="*/ 323 h 518"/>
                <a:gd name="T10" fmla="*/ 501 w 505"/>
                <a:gd name="T11" fmla="*/ 322 h 518"/>
                <a:gd name="T12" fmla="*/ 502 w 505"/>
                <a:gd name="T13" fmla="*/ 315 h 518"/>
                <a:gd name="T14" fmla="*/ 502 w 505"/>
                <a:gd name="T15" fmla="*/ 309 h 518"/>
                <a:gd name="T16" fmla="*/ 502 w 505"/>
                <a:gd name="T17" fmla="*/ 284 h 518"/>
                <a:gd name="T18" fmla="*/ 498 w 505"/>
                <a:gd name="T19" fmla="*/ 276 h 518"/>
                <a:gd name="T20" fmla="*/ 487 w 505"/>
                <a:gd name="T21" fmla="*/ 266 h 518"/>
                <a:gd name="T22" fmla="*/ 482 w 505"/>
                <a:gd name="T23" fmla="*/ 209 h 518"/>
                <a:gd name="T24" fmla="*/ 473 w 505"/>
                <a:gd name="T25" fmla="*/ 139 h 518"/>
                <a:gd name="T26" fmla="*/ 456 w 505"/>
                <a:gd name="T27" fmla="*/ 139 h 518"/>
                <a:gd name="T28" fmla="*/ 454 w 505"/>
                <a:gd name="T29" fmla="*/ 139 h 518"/>
                <a:gd name="T30" fmla="*/ 444 w 505"/>
                <a:gd name="T31" fmla="*/ 133 h 518"/>
                <a:gd name="T32" fmla="*/ 428 w 505"/>
                <a:gd name="T33" fmla="*/ 129 h 518"/>
                <a:gd name="T34" fmla="*/ 412 w 505"/>
                <a:gd name="T35" fmla="*/ 131 h 518"/>
                <a:gd name="T36" fmla="*/ 407 w 505"/>
                <a:gd name="T37" fmla="*/ 134 h 518"/>
                <a:gd name="T38" fmla="*/ 398 w 505"/>
                <a:gd name="T39" fmla="*/ 137 h 518"/>
                <a:gd name="T40" fmla="*/ 343 w 505"/>
                <a:gd name="T41" fmla="*/ 127 h 518"/>
                <a:gd name="T42" fmla="*/ 333 w 505"/>
                <a:gd name="T43" fmla="*/ 127 h 518"/>
                <a:gd name="T44" fmla="*/ 325 w 505"/>
                <a:gd name="T45" fmla="*/ 120 h 518"/>
                <a:gd name="T46" fmla="*/ 304 w 505"/>
                <a:gd name="T47" fmla="*/ 109 h 518"/>
                <a:gd name="T48" fmla="*/ 293 w 505"/>
                <a:gd name="T49" fmla="*/ 108 h 518"/>
                <a:gd name="T50" fmla="*/ 291 w 505"/>
                <a:gd name="T51" fmla="*/ 109 h 518"/>
                <a:gd name="T52" fmla="*/ 276 w 505"/>
                <a:gd name="T53" fmla="*/ 104 h 518"/>
                <a:gd name="T54" fmla="*/ 253 w 505"/>
                <a:gd name="T55" fmla="*/ 89 h 518"/>
                <a:gd name="T56" fmla="*/ 136 w 505"/>
                <a:gd name="T57" fmla="*/ 256 h 518"/>
                <a:gd name="T58" fmla="*/ 0 w 505"/>
                <a:gd name="T59" fmla="*/ 257 h 518"/>
                <a:gd name="T60" fmla="*/ 22 w 505"/>
                <a:gd name="T61" fmla="*/ 272 h 518"/>
                <a:gd name="T62" fmla="*/ 73 w 505"/>
                <a:gd name="T63" fmla="*/ 342 h 518"/>
                <a:gd name="T64" fmla="*/ 151 w 505"/>
                <a:gd name="T65" fmla="*/ 346 h 518"/>
                <a:gd name="T66" fmla="*/ 198 w 505"/>
                <a:gd name="T67" fmla="*/ 346 h 518"/>
                <a:gd name="T68" fmla="*/ 252 w 505"/>
                <a:gd name="T69" fmla="*/ 420 h 518"/>
                <a:gd name="T70" fmla="*/ 279 w 505"/>
                <a:gd name="T71" fmla="*/ 475 h 518"/>
                <a:gd name="T72" fmla="*/ 315 w 505"/>
                <a:gd name="T73" fmla="*/ 502 h 518"/>
                <a:gd name="T74" fmla="*/ 358 w 505"/>
                <a:gd name="T75" fmla="*/ 518 h 518"/>
                <a:gd name="T76" fmla="*/ 361 w 505"/>
                <a:gd name="T77" fmla="*/ 502 h 518"/>
                <a:gd name="T78" fmla="*/ 358 w 505"/>
                <a:gd name="T79" fmla="*/ 471 h 518"/>
                <a:gd name="T80" fmla="*/ 354 w 505"/>
                <a:gd name="T81" fmla="*/ 459 h 518"/>
                <a:gd name="T82" fmla="*/ 365 w 505"/>
                <a:gd name="T83" fmla="*/ 444 h 518"/>
                <a:gd name="T84" fmla="*/ 373 w 505"/>
                <a:gd name="T85" fmla="*/ 428 h 518"/>
                <a:gd name="T86" fmla="*/ 369 w 505"/>
                <a:gd name="T87" fmla="*/ 424 h 518"/>
                <a:gd name="T88" fmla="*/ 385 w 505"/>
                <a:gd name="T89" fmla="*/ 413 h 518"/>
                <a:gd name="T90" fmla="*/ 397 w 505"/>
                <a:gd name="T91" fmla="*/ 405 h 518"/>
                <a:gd name="T92" fmla="*/ 397 w 505"/>
                <a:gd name="T93" fmla="*/ 397 h 518"/>
                <a:gd name="T94" fmla="*/ 404 w 505"/>
                <a:gd name="T95" fmla="*/ 397 h 518"/>
                <a:gd name="T96" fmla="*/ 412 w 505"/>
                <a:gd name="T97" fmla="*/ 401 h 518"/>
                <a:gd name="T98" fmla="*/ 404 w 505"/>
                <a:gd name="T99" fmla="*/ 409 h 518"/>
                <a:gd name="T100" fmla="*/ 451 w 505"/>
                <a:gd name="T101" fmla="*/ 374 h 518"/>
                <a:gd name="T102" fmla="*/ 455 w 505"/>
                <a:gd name="T103" fmla="*/ 346 h 518"/>
                <a:gd name="T104" fmla="*/ 463 w 505"/>
                <a:gd name="T105" fmla="*/ 358 h 518"/>
                <a:gd name="T106" fmla="*/ 479 w 505"/>
                <a:gd name="T107" fmla="*/ 350 h 518"/>
                <a:gd name="T108" fmla="*/ 483 w 505"/>
                <a:gd name="T109" fmla="*/ 341 h 5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05" h="518">
                  <a:moveTo>
                    <a:pt x="483" y="341"/>
                  </a:moveTo>
                  <a:cubicBezTo>
                    <a:pt x="488" y="340"/>
                    <a:pt x="491" y="338"/>
                    <a:pt x="492" y="336"/>
                  </a:cubicBezTo>
                  <a:cubicBezTo>
                    <a:pt x="492" y="336"/>
                    <a:pt x="492" y="336"/>
                    <a:pt x="492" y="336"/>
                  </a:cubicBezTo>
                  <a:cubicBezTo>
                    <a:pt x="492" y="336"/>
                    <a:pt x="492" y="336"/>
                    <a:pt x="492" y="336"/>
                  </a:cubicBezTo>
                  <a:cubicBezTo>
                    <a:pt x="492" y="336"/>
                    <a:pt x="492" y="336"/>
                    <a:pt x="492" y="336"/>
                  </a:cubicBezTo>
                  <a:cubicBezTo>
                    <a:pt x="491" y="335"/>
                    <a:pt x="491" y="335"/>
                    <a:pt x="491" y="335"/>
                  </a:cubicBezTo>
                  <a:cubicBezTo>
                    <a:pt x="493" y="334"/>
                    <a:pt x="493" y="334"/>
                    <a:pt x="493" y="334"/>
                  </a:cubicBezTo>
                  <a:cubicBezTo>
                    <a:pt x="494" y="333"/>
                    <a:pt x="494" y="332"/>
                    <a:pt x="494" y="332"/>
                  </a:cubicBezTo>
                  <a:cubicBezTo>
                    <a:pt x="495" y="332"/>
                    <a:pt x="495" y="332"/>
                    <a:pt x="495" y="332"/>
                  </a:cubicBezTo>
                  <a:cubicBezTo>
                    <a:pt x="495" y="332"/>
                    <a:pt x="495" y="332"/>
                    <a:pt x="495" y="332"/>
                  </a:cubicBezTo>
                  <a:cubicBezTo>
                    <a:pt x="495" y="332"/>
                    <a:pt x="496" y="331"/>
                    <a:pt x="497" y="329"/>
                  </a:cubicBezTo>
                  <a:cubicBezTo>
                    <a:pt x="497" y="328"/>
                    <a:pt x="498" y="328"/>
                    <a:pt x="498" y="328"/>
                  </a:cubicBezTo>
                  <a:cubicBezTo>
                    <a:pt x="499" y="327"/>
                    <a:pt x="499" y="327"/>
                    <a:pt x="499" y="327"/>
                  </a:cubicBezTo>
                  <a:cubicBezTo>
                    <a:pt x="499" y="327"/>
                    <a:pt x="499" y="327"/>
                    <a:pt x="499" y="327"/>
                  </a:cubicBezTo>
                  <a:cubicBezTo>
                    <a:pt x="500" y="323"/>
                    <a:pt x="500" y="323"/>
                    <a:pt x="500" y="323"/>
                  </a:cubicBezTo>
                  <a:cubicBezTo>
                    <a:pt x="500" y="323"/>
                    <a:pt x="500" y="323"/>
                    <a:pt x="500" y="323"/>
                  </a:cubicBezTo>
                  <a:cubicBezTo>
                    <a:pt x="501" y="323"/>
                    <a:pt x="501" y="323"/>
                    <a:pt x="501" y="323"/>
                  </a:cubicBezTo>
                  <a:cubicBezTo>
                    <a:pt x="501" y="322"/>
                    <a:pt x="501" y="322"/>
                    <a:pt x="501" y="322"/>
                  </a:cubicBezTo>
                  <a:cubicBezTo>
                    <a:pt x="501" y="322"/>
                    <a:pt x="501" y="322"/>
                    <a:pt x="501" y="322"/>
                  </a:cubicBezTo>
                  <a:cubicBezTo>
                    <a:pt x="501" y="322"/>
                    <a:pt x="501" y="320"/>
                    <a:pt x="502" y="318"/>
                  </a:cubicBezTo>
                  <a:cubicBezTo>
                    <a:pt x="502" y="317"/>
                    <a:pt x="502" y="316"/>
                    <a:pt x="502" y="315"/>
                  </a:cubicBezTo>
                  <a:cubicBezTo>
                    <a:pt x="502" y="314"/>
                    <a:pt x="502" y="314"/>
                    <a:pt x="502" y="314"/>
                  </a:cubicBezTo>
                  <a:cubicBezTo>
                    <a:pt x="502" y="314"/>
                    <a:pt x="502" y="314"/>
                    <a:pt x="502" y="314"/>
                  </a:cubicBezTo>
                  <a:cubicBezTo>
                    <a:pt x="502" y="314"/>
                    <a:pt x="502" y="312"/>
                    <a:pt x="502" y="309"/>
                  </a:cubicBezTo>
                  <a:cubicBezTo>
                    <a:pt x="502" y="298"/>
                    <a:pt x="502" y="298"/>
                    <a:pt x="502" y="298"/>
                  </a:cubicBezTo>
                  <a:cubicBezTo>
                    <a:pt x="502" y="295"/>
                    <a:pt x="503" y="293"/>
                    <a:pt x="504" y="291"/>
                  </a:cubicBezTo>
                  <a:cubicBezTo>
                    <a:pt x="505" y="289"/>
                    <a:pt x="505" y="288"/>
                    <a:pt x="502" y="284"/>
                  </a:cubicBezTo>
                  <a:cubicBezTo>
                    <a:pt x="498" y="277"/>
                    <a:pt x="498" y="277"/>
                    <a:pt x="498" y="277"/>
                  </a:cubicBezTo>
                  <a:cubicBezTo>
                    <a:pt x="498" y="276"/>
                    <a:pt x="498" y="276"/>
                    <a:pt x="498" y="276"/>
                  </a:cubicBezTo>
                  <a:cubicBezTo>
                    <a:pt x="498" y="276"/>
                    <a:pt x="498" y="276"/>
                    <a:pt x="498" y="276"/>
                  </a:cubicBezTo>
                  <a:cubicBezTo>
                    <a:pt x="498" y="275"/>
                    <a:pt x="497" y="274"/>
                    <a:pt x="493" y="271"/>
                  </a:cubicBezTo>
                  <a:cubicBezTo>
                    <a:pt x="487" y="266"/>
                    <a:pt x="487" y="266"/>
                    <a:pt x="487" y="266"/>
                  </a:cubicBezTo>
                  <a:cubicBezTo>
                    <a:pt x="487" y="266"/>
                    <a:pt x="487" y="266"/>
                    <a:pt x="487" y="266"/>
                  </a:cubicBezTo>
                  <a:cubicBezTo>
                    <a:pt x="486" y="265"/>
                    <a:pt x="486" y="263"/>
                    <a:pt x="486" y="260"/>
                  </a:cubicBezTo>
                  <a:cubicBezTo>
                    <a:pt x="486" y="226"/>
                    <a:pt x="486" y="226"/>
                    <a:pt x="486" y="226"/>
                  </a:cubicBezTo>
                  <a:cubicBezTo>
                    <a:pt x="482" y="209"/>
                    <a:pt x="482" y="209"/>
                    <a:pt x="482" y="209"/>
                  </a:cubicBezTo>
                  <a:cubicBezTo>
                    <a:pt x="482" y="173"/>
                    <a:pt x="482" y="173"/>
                    <a:pt x="482" y="173"/>
                  </a:cubicBezTo>
                  <a:cubicBezTo>
                    <a:pt x="482" y="142"/>
                    <a:pt x="482" y="142"/>
                    <a:pt x="482" y="142"/>
                  </a:cubicBezTo>
                  <a:cubicBezTo>
                    <a:pt x="473" y="139"/>
                    <a:pt x="473" y="139"/>
                    <a:pt x="473" y="139"/>
                  </a:cubicBezTo>
                  <a:cubicBezTo>
                    <a:pt x="461" y="139"/>
                    <a:pt x="461" y="139"/>
                    <a:pt x="461" y="139"/>
                  </a:cubicBezTo>
                  <a:cubicBezTo>
                    <a:pt x="459" y="137"/>
                    <a:pt x="459" y="137"/>
                    <a:pt x="459" y="137"/>
                  </a:cubicBezTo>
                  <a:cubicBezTo>
                    <a:pt x="456" y="139"/>
                    <a:pt x="456" y="139"/>
                    <a:pt x="456" y="139"/>
                  </a:cubicBezTo>
                  <a:cubicBezTo>
                    <a:pt x="455" y="139"/>
                    <a:pt x="455" y="139"/>
                    <a:pt x="455" y="139"/>
                  </a:cubicBezTo>
                  <a:cubicBezTo>
                    <a:pt x="454" y="139"/>
                    <a:pt x="454" y="139"/>
                    <a:pt x="454" y="139"/>
                  </a:cubicBezTo>
                  <a:cubicBezTo>
                    <a:pt x="454" y="139"/>
                    <a:pt x="454" y="139"/>
                    <a:pt x="454" y="139"/>
                  </a:cubicBezTo>
                  <a:cubicBezTo>
                    <a:pt x="452" y="138"/>
                    <a:pt x="452" y="136"/>
                    <a:pt x="452" y="135"/>
                  </a:cubicBezTo>
                  <a:cubicBezTo>
                    <a:pt x="444" y="134"/>
                    <a:pt x="444" y="134"/>
                    <a:pt x="444" y="134"/>
                  </a:cubicBezTo>
                  <a:cubicBezTo>
                    <a:pt x="444" y="133"/>
                    <a:pt x="444" y="133"/>
                    <a:pt x="444" y="133"/>
                  </a:cubicBezTo>
                  <a:cubicBezTo>
                    <a:pt x="443" y="132"/>
                    <a:pt x="440" y="128"/>
                    <a:pt x="436" y="126"/>
                  </a:cubicBezTo>
                  <a:cubicBezTo>
                    <a:pt x="435" y="126"/>
                    <a:pt x="434" y="126"/>
                    <a:pt x="434" y="126"/>
                  </a:cubicBezTo>
                  <a:cubicBezTo>
                    <a:pt x="431" y="126"/>
                    <a:pt x="428" y="128"/>
                    <a:pt x="428" y="129"/>
                  </a:cubicBezTo>
                  <a:cubicBezTo>
                    <a:pt x="427" y="130"/>
                    <a:pt x="427" y="130"/>
                    <a:pt x="427" y="130"/>
                  </a:cubicBezTo>
                  <a:cubicBezTo>
                    <a:pt x="415" y="131"/>
                    <a:pt x="415" y="131"/>
                    <a:pt x="415" y="131"/>
                  </a:cubicBezTo>
                  <a:cubicBezTo>
                    <a:pt x="412" y="131"/>
                    <a:pt x="412" y="131"/>
                    <a:pt x="412" y="131"/>
                  </a:cubicBezTo>
                  <a:cubicBezTo>
                    <a:pt x="411" y="131"/>
                    <a:pt x="409" y="132"/>
                    <a:pt x="408" y="133"/>
                  </a:cubicBezTo>
                  <a:cubicBezTo>
                    <a:pt x="408" y="133"/>
                    <a:pt x="408" y="133"/>
                    <a:pt x="408" y="133"/>
                  </a:cubicBezTo>
                  <a:cubicBezTo>
                    <a:pt x="407" y="134"/>
                    <a:pt x="407" y="134"/>
                    <a:pt x="407" y="134"/>
                  </a:cubicBezTo>
                  <a:cubicBezTo>
                    <a:pt x="407" y="134"/>
                    <a:pt x="404" y="135"/>
                    <a:pt x="402" y="137"/>
                  </a:cubicBezTo>
                  <a:cubicBezTo>
                    <a:pt x="402" y="138"/>
                    <a:pt x="401" y="139"/>
                    <a:pt x="400" y="139"/>
                  </a:cubicBezTo>
                  <a:cubicBezTo>
                    <a:pt x="399" y="138"/>
                    <a:pt x="398" y="138"/>
                    <a:pt x="398" y="137"/>
                  </a:cubicBezTo>
                  <a:cubicBezTo>
                    <a:pt x="382" y="137"/>
                    <a:pt x="382" y="137"/>
                    <a:pt x="382" y="137"/>
                  </a:cubicBezTo>
                  <a:cubicBezTo>
                    <a:pt x="382" y="127"/>
                    <a:pt x="382" y="127"/>
                    <a:pt x="382" y="127"/>
                  </a:cubicBezTo>
                  <a:cubicBezTo>
                    <a:pt x="343" y="127"/>
                    <a:pt x="343" y="127"/>
                    <a:pt x="343" y="127"/>
                  </a:cubicBezTo>
                  <a:cubicBezTo>
                    <a:pt x="343" y="123"/>
                    <a:pt x="343" y="123"/>
                    <a:pt x="343" y="123"/>
                  </a:cubicBezTo>
                  <a:cubicBezTo>
                    <a:pt x="338" y="121"/>
                    <a:pt x="338" y="121"/>
                    <a:pt x="338" y="121"/>
                  </a:cubicBezTo>
                  <a:cubicBezTo>
                    <a:pt x="333" y="127"/>
                    <a:pt x="333" y="127"/>
                    <a:pt x="333" y="127"/>
                  </a:cubicBezTo>
                  <a:cubicBezTo>
                    <a:pt x="329" y="127"/>
                    <a:pt x="329" y="127"/>
                    <a:pt x="329" y="127"/>
                  </a:cubicBezTo>
                  <a:cubicBezTo>
                    <a:pt x="325" y="123"/>
                    <a:pt x="325" y="123"/>
                    <a:pt x="325" y="123"/>
                  </a:cubicBezTo>
                  <a:cubicBezTo>
                    <a:pt x="325" y="120"/>
                    <a:pt x="325" y="120"/>
                    <a:pt x="325" y="120"/>
                  </a:cubicBezTo>
                  <a:cubicBezTo>
                    <a:pt x="321" y="115"/>
                    <a:pt x="321" y="115"/>
                    <a:pt x="321" y="115"/>
                  </a:cubicBezTo>
                  <a:cubicBezTo>
                    <a:pt x="314" y="110"/>
                    <a:pt x="314" y="110"/>
                    <a:pt x="314" y="110"/>
                  </a:cubicBezTo>
                  <a:cubicBezTo>
                    <a:pt x="304" y="109"/>
                    <a:pt x="304" y="109"/>
                    <a:pt x="304" y="109"/>
                  </a:cubicBezTo>
                  <a:cubicBezTo>
                    <a:pt x="303" y="109"/>
                    <a:pt x="301" y="110"/>
                    <a:pt x="299" y="110"/>
                  </a:cubicBezTo>
                  <a:cubicBezTo>
                    <a:pt x="298" y="110"/>
                    <a:pt x="297" y="110"/>
                    <a:pt x="295" y="109"/>
                  </a:cubicBezTo>
                  <a:cubicBezTo>
                    <a:pt x="294" y="109"/>
                    <a:pt x="293" y="108"/>
                    <a:pt x="293" y="108"/>
                  </a:cubicBezTo>
                  <a:cubicBezTo>
                    <a:pt x="292" y="108"/>
                    <a:pt x="292" y="108"/>
                    <a:pt x="292" y="109"/>
                  </a:cubicBezTo>
                  <a:cubicBezTo>
                    <a:pt x="292" y="109"/>
                    <a:pt x="292" y="109"/>
                    <a:pt x="292" y="109"/>
                  </a:cubicBezTo>
                  <a:cubicBezTo>
                    <a:pt x="291" y="109"/>
                    <a:pt x="291" y="109"/>
                    <a:pt x="291" y="109"/>
                  </a:cubicBezTo>
                  <a:cubicBezTo>
                    <a:pt x="283" y="109"/>
                    <a:pt x="283" y="109"/>
                    <a:pt x="283" y="109"/>
                  </a:cubicBezTo>
                  <a:cubicBezTo>
                    <a:pt x="280" y="109"/>
                    <a:pt x="277" y="105"/>
                    <a:pt x="276" y="104"/>
                  </a:cubicBezTo>
                  <a:cubicBezTo>
                    <a:pt x="276" y="104"/>
                    <a:pt x="276" y="104"/>
                    <a:pt x="276" y="104"/>
                  </a:cubicBezTo>
                  <a:cubicBezTo>
                    <a:pt x="276" y="97"/>
                    <a:pt x="276" y="97"/>
                    <a:pt x="276" y="97"/>
                  </a:cubicBezTo>
                  <a:cubicBezTo>
                    <a:pt x="257" y="97"/>
                    <a:pt x="257" y="97"/>
                    <a:pt x="257" y="97"/>
                  </a:cubicBezTo>
                  <a:cubicBezTo>
                    <a:pt x="253" y="89"/>
                    <a:pt x="253" y="89"/>
                    <a:pt x="253" y="89"/>
                  </a:cubicBezTo>
                  <a:cubicBezTo>
                    <a:pt x="253" y="0"/>
                    <a:pt x="253" y="0"/>
                    <a:pt x="253" y="0"/>
                  </a:cubicBezTo>
                  <a:cubicBezTo>
                    <a:pt x="136" y="0"/>
                    <a:pt x="136" y="0"/>
                    <a:pt x="136" y="0"/>
                  </a:cubicBezTo>
                  <a:cubicBezTo>
                    <a:pt x="136" y="256"/>
                    <a:pt x="136" y="256"/>
                    <a:pt x="136" y="256"/>
                  </a:cubicBezTo>
                  <a:cubicBezTo>
                    <a:pt x="1" y="256"/>
                    <a:pt x="1" y="256"/>
                    <a:pt x="1" y="256"/>
                  </a:cubicBezTo>
                  <a:cubicBezTo>
                    <a:pt x="0" y="256"/>
                    <a:pt x="0" y="256"/>
                    <a:pt x="0" y="256"/>
                  </a:cubicBezTo>
                  <a:cubicBezTo>
                    <a:pt x="0" y="257"/>
                    <a:pt x="0" y="257"/>
                    <a:pt x="0" y="257"/>
                  </a:cubicBezTo>
                  <a:cubicBezTo>
                    <a:pt x="10" y="260"/>
                    <a:pt x="10" y="260"/>
                    <a:pt x="10" y="260"/>
                  </a:cubicBezTo>
                  <a:cubicBezTo>
                    <a:pt x="14" y="268"/>
                    <a:pt x="14" y="268"/>
                    <a:pt x="14" y="268"/>
                  </a:cubicBezTo>
                  <a:cubicBezTo>
                    <a:pt x="22" y="272"/>
                    <a:pt x="22" y="272"/>
                    <a:pt x="22" y="272"/>
                  </a:cubicBezTo>
                  <a:cubicBezTo>
                    <a:pt x="30" y="284"/>
                    <a:pt x="30" y="284"/>
                    <a:pt x="30" y="284"/>
                  </a:cubicBezTo>
                  <a:cubicBezTo>
                    <a:pt x="61" y="307"/>
                    <a:pt x="61" y="307"/>
                    <a:pt x="61" y="307"/>
                  </a:cubicBezTo>
                  <a:cubicBezTo>
                    <a:pt x="73" y="342"/>
                    <a:pt x="73" y="342"/>
                    <a:pt x="73" y="342"/>
                  </a:cubicBezTo>
                  <a:cubicBezTo>
                    <a:pt x="112" y="381"/>
                    <a:pt x="112" y="381"/>
                    <a:pt x="112" y="381"/>
                  </a:cubicBezTo>
                  <a:cubicBezTo>
                    <a:pt x="131" y="381"/>
                    <a:pt x="131" y="381"/>
                    <a:pt x="131" y="381"/>
                  </a:cubicBezTo>
                  <a:cubicBezTo>
                    <a:pt x="151" y="346"/>
                    <a:pt x="151" y="346"/>
                    <a:pt x="151" y="346"/>
                  </a:cubicBezTo>
                  <a:cubicBezTo>
                    <a:pt x="155" y="346"/>
                    <a:pt x="155" y="346"/>
                    <a:pt x="155" y="346"/>
                  </a:cubicBezTo>
                  <a:cubicBezTo>
                    <a:pt x="162" y="346"/>
                    <a:pt x="162" y="346"/>
                    <a:pt x="162" y="346"/>
                  </a:cubicBezTo>
                  <a:cubicBezTo>
                    <a:pt x="198" y="346"/>
                    <a:pt x="198" y="346"/>
                    <a:pt x="198" y="346"/>
                  </a:cubicBezTo>
                  <a:cubicBezTo>
                    <a:pt x="225" y="378"/>
                    <a:pt x="225" y="378"/>
                    <a:pt x="225" y="378"/>
                  </a:cubicBezTo>
                  <a:cubicBezTo>
                    <a:pt x="240" y="409"/>
                    <a:pt x="240" y="409"/>
                    <a:pt x="240" y="409"/>
                  </a:cubicBezTo>
                  <a:cubicBezTo>
                    <a:pt x="252" y="420"/>
                    <a:pt x="252" y="420"/>
                    <a:pt x="252" y="420"/>
                  </a:cubicBezTo>
                  <a:cubicBezTo>
                    <a:pt x="256" y="436"/>
                    <a:pt x="256" y="436"/>
                    <a:pt x="256" y="436"/>
                  </a:cubicBezTo>
                  <a:cubicBezTo>
                    <a:pt x="268" y="444"/>
                    <a:pt x="268" y="444"/>
                    <a:pt x="268" y="444"/>
                  </a:cubicBezTo>
                  <a:cubicBezTo>
                    <a:pt x="279" y="475"/>
                    <a:pt x="279" y="475"/>
                    <a:pt x="279" y="475"/>
                  </a:cubicBezTo>
                  <a:cubicBezTo>
                    <a:pt x="291" y="495"/>
                    <a:pt x="291" y="495"/>
                    <a:pt x="291" y="495"/>
                  </a:cubicBezTo>
                  <a:cubicBezTo>
                    <a:pt x="303" y="502"/>
                    <a:pt x="303" y="502"/>
                    <a:pt x="303" y="502"/>
                  </a:cubicBezTo>
                  <a:cubicBezTo>
                    <a:pt x="315" y="502"/>
                    <a:pt x="315" y="502"/>
                    <a:pt x="315" y="502"/>
                  </a:cubicBezTo>
                  <a:cubicBezTo>
                    <a:pt x="322" y="510"/>
                    <a:pt x="322" y="510"/>
                    <a:pt x="322" y="510"/>
                  </a:cubicBezTo>
                  <a:cubicBezTo>
                    <a:pt x="342" y="510"/>
                    <a:pt x="342" y="510"/>
                    <a:pt x="342" y="510"/>
                  </a:cubicBezTo>
                  <a:cubicBezTo>
                    <a:pt x="358" y="518"/>
                    <a:pt x="358" y="518"/>
                    <a:pt x="358" y="518"/>
                  </a:cubicBezTo>
                  <a:cubicBezTo>
                    <a:pt x="369" y="518"/>
                    <a:pt x="369" y="518"/>
                    <a:pt x="369" y="518"/>
                  </a:cubicBezTo>
                  <a:cubicBezTo>
                    <a:pt x="365" y="514"/>
                    <a:pt x="365" y="514"/>
                    <a:pt x="365" y="514"/>
                  </a:cubicBezTo>
                  <a:cubicBezTo>
                    <a:pt x="361" y="502"/>
                    <a:pt x="361" y="502"/>
                    <a:pt x="361" y="502"/>
                  </a:cubicBezTo>
                  <a:cubicBezTo>
                    <a:pt x="361" y="499"/>
                    <a:pt x="361" y="499"/>
                    <a:pt x="361" y="499"/>
                  </a:cubicBezTo>
                  <a:cubicBezTo>
                    <a:pt x="354" y="475"/>
                    <a:pt x="354" y="475"/>
                    <a:pt x="354" y="475"/>
                  </a:cubicBezTo>
                  <a:cubicBezTo>
                    <a:pt x="358" y="471"/>
                    <a:pt x="358" y="471"/>
                    <a:pt x="358" y="471"/>
                  </a:cubicBezTo>
                  <a:cubicBezTo>
                    <a:pt x="358" y="463"/>
                    <a:pt x="358" y="463"/>
                    <a:pt x="358" y="463"/>
                  </a:cubicBezTo>
                  <a:cubicBezTo>
                    <a:pt x="354" y="463"/>
                    <a:pt x="354" y="463"/>
                    <a:pt x="354" y="463"/>
                  </a:cubicBezTo>
                  <a:cubicBezTo>
                    <a:pt x="354" y="459"/>
                    <a:pt x="354" y="459"/>
                    <a:pt x="354" y="459"/>
                  </a:cubicBezTo>
                  <a:cubicBezTo>
                    <a:pt x="358" y="459"/>
                    <a:pt x="358" y="459"/>
                    <a:pt x="358" y="459"/>
                  </a:cubicBezTo>
                  <a:cubicBezTo>
                    <a:pt x="361" y="459"/>
                    <a:pt x="361" y="459"/>
                    <a:pt x="361" y="459"/>
                  </a:cubicBezTo>
                  <a:cubicBezTo>
                    <a:pt x="365" y="444"/>
                    <a:pt x="365" y="444"/>
                    <a:pt x="365" y="444"/>
                  </a:cubicBezTo>
                  <a:cubicBezTo>
                    <a:pt x="361" y="436"/>
                    <a:pt x="361" y="436"/>
                    <a:pt x="361" y="436"/>
                  </a:cubicBezTo>
                  <a:cubicBezTo>
                    <a:pt x="369" y="436"/>
                    <a:pt x="369" y="436"/>
                    <a:pt x="369" y="436"/>
                  </a:cubicBezTo>
                  <a:cubicBezTo>
                    <a:pt x="373" y="428"/>
                    <a:pt x="373" y="428"/>
                    <a:pt x="373" y="428"/>
                  </a:cubicBezTo>
                  <a:cubicBezTo>
                    <a:pt x="373" y="424"/>
                    <a:pt x="373" y="424"/>
                    <a:pt x="373" y="424"/>
                  </a:cubicBezTo>
                  <a:cubicBezTo>
                    <a:pt x="369" y="428"/>
                    <a:pt x="369" y="428"/>
                    <a:pt x="369" y="428"/>
                  </a:cubicBezTo>
                  <a:cubicBezTo>
                    <a:pt x="369" y="424"/>
                    <a:pt x="369" y="424"/>
                    <a:pt x="369" y="424"/>
                  </a:cubicBezTo>
                  <a:cubicBezTo>
                    <a:pt x="377" y="420"/>
                    <a:pt x="377" y="420"/>
                    <a:pt x="377" y="420"/>
                  </a:cubicBezTo>
                  <a:cubicBezTo>
                    <a:pt x="385" y="417"/>
                    <a:pt x="385" y="417"/>
                    <a:pt x="385" y="417"/>
                  </a:cubicBezTo>
                  <a:cubicBezTo>
                    <a:pt x="385" y="413"/>
                    <a:pt x="385" y="413"/>
                    <a:pt x="385" y="413"/>
                  </a:cubicBezTo>
                  <a:cubicBezTo>
                    <a:pt x="393" y="413"/>
                    <a:pt x="393" y="413"/>
                    <a:pt x="393" y="413"/>
                  </a:cubicBezTo>
                  <a:cubicBezTo>
                    <a:pt x="397" y="409"/>
                    <a:pt x="397" y="409"/>
                    <a:pt x="397" y="409"/>
                  </a:cubicBezTo>
                  <a:cubicBezTo>
                    <a:pt x="397" y="405"/>
                    <a:pt x="397" y="405"/>
                    <a:pt x="397" y="405"/>
                  </a:cubicBezTo>
                  <a:cubicBezTo>
                    <a:pt x="393" y="401"/>
                    <a:pt x="393" y="401"/>
                    <a:pt x="393" y="401"/>
                  </a:cubicBezTo>
                  <a:cubicBezTo>
                    <a:pt x="393" y="397"/>
                    <a:pt x="393" y="397"/>
                    <a:pt x="393" y="397"/>
                  </a:cubicBezTo>
                  <a:cubicBezTo>
                    <a:pt x="397" y="397"/>
                    <a:pt x="397" y="397"/>
                    <a:pt x="397" y="397"/>
                  </a:cubicBezTo>
                  <a:cubicBezTo>
                    <a:pt x="400" y="401"/>
                    <a:pt x="400" y="401"/>
                    <a:pt x="400" y="401"/>
                  </a:cubicBezTo>
                  <a:cubicBezTo>
                    <a:pt x="400" y="397"/>
                    <a:pt x="400" y="397"/>
                    <a:pt x="400" y="397"/>
                  </a:cubicBezTo>
                  <a:cubicBezTo>
                    <a:pt x="404" y="397"/>
                    <a:pt x="404" y="397"/>
                    <a:pt x="404" y="397"/>
                  </a:cubicBezTo>
                  <a:cubicBezTo>
                    <a:pt x="408" y="397"/>
                    <a:pt x="408" y="397"/>
                    <a:pt x="408" y="397"/>
                  </a:cubicBezTo>
                  <a:cubicBezTo>
                    <a:pt x="408" y="393"/>
                    <a:pt x="408" y="393"/>
                    <a:pt x="408" y="393"/>
                  </a:cubicBezTo>
                  <a:cubicBezTo>
                    <a:pt x="412" y="401"/>
                    <a:pt x="412" y="401"/>
                    <a:pt x="412" y="401"/>
                  </a:cubicBezTo>
                  <a:cubicBezTo>
                    <a:pt x="424" y="397"/>
                    <a:pt x="424" y="397"/>
                    <a:pt x="424" y="397"/>
                  </a:cubicBezTo>
                  <a:cubicBezTo>
                    <a:pt x="408" y="405"/>
                    <a:pt x="408" y="405"/>
                    <a:pt x="408" y="405"/>
                  </a:cubicBezTo>
                  <a:cubicBezTo>
                    <a:pt x="404" y="409"/>
                    <a:pt x="404" y="409"/>
                    <a:pt x="404" y="409"/>
                  </a:cubicBezTo>
                  <a:cubicBezTo>
                    <a:pt x="408" y="409"/>
                    <a:pt x="408" y="409"/>
                    <a:pt x="408" y="409"/>
                  </a:cubicBezTo>
                  <a:cubicBezTo>
                    <a:pt x="443" y="385"/>
                    <a:pt x="443" y="385"/>
                    <a:pt x="443" y="385"/>
                  </a:cubicBezTo>
                  <a:cubicBezTo>
                    <a:pt x="451" y="374"/>
                    <a:pt x="451" y="374"/>
                    <a:pt x="451" y="374"/>
                  </a:cubicBezTo>
                  <a:cubicBezTo>
                    <a:pt x="451" y="350"/>
                    <a:pt x="451" y="350"/>
                    <a:pt x="451" y="350"/>
                  </a:cubicBezTo>
                  <a:cubicBezTo>
                    <a:pt x="451" y="346"/>
                    <a:pt x="451" y="346"/>
                    <a:pt x="451" y="346"/>
                  </a:cubicBezTo>
                  <a:cubicBezTo>
                    <a:pt x="455" y="346"/>
                    <a:pt x="455" y="346"/>
                    <a:pt x="455" y="346"/>
                  </a:cubicBezTo>
                  <a:cubicBezTo>
                    <a:pt x="455" y="354"/>
                    <a:pt x="455" y="354"/>
                    <a:pt x="455" y="354"/>
                  </a:cubicBezTo>
                  <a:cubicBezTo>
                    <a:pt x="463" y="354"/>
                    <a:pt x="463" y="354"/>
                    <a:pt x="463" y="354"/>
                  </a:cubicBezTo>
                  <a:cubicBezTo>
                    <a:pt x="463" y="358"/>
                    <a:pt x="463" y="358"/>
                    <a:pt x="463" y="358"/>
                  </a:cubicBezTo>
                  <a:cubicBezTo>
                    <a:pt x="455" y="358"/>
                    <a:pt x="455" y="358"/>
                    <a:pt x="455" y="358"/>
                  </a:cubicBezTo>
                  <a:cubicBezTo>
                    <a:pt x="459" y="362"/>
                    <a:pt x="459" y="362"/>
                    <a:pt x="459" y="362"/>
                  </a:cubicBezTo>
                  <a:cubicBezTo>
                    <a:pt x="479" y="350"/>
                    <a:pt x="479" y="350"/>
                    <a:pt x="479" y="350"/>
                  </a:cubicBezTo>
                  <a:cubicBezTo>
                    <a:pt x="482" y="350"/>
                    <a:pt x="482" y="350"/>
                    <a:pt x="482" y="350"/>
                  </a:cubicBezTo>
                  <a:cubicBezTo>
                    <a:pt x="482" y="341"/>
                    <a:pt x="482" y="341"/>
                    <a:pt x="482" y="341"/>
                  </a:cubicBezTo>
                  <a:lnTo>
                    <a:pt x="483" y="341"/>
                  </a:lnTo>
                  <a:close/>
                </a:path>
              </a:pathLst>
            </a:custGeom>
            <a:solidFill>
              <a:srgbClr val="663333"/>
            </a:solidFill>
            <a:ln w="12700">
              <a:solidFill>
                <a:schemeClr val="tx1"/>
              </a:solid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600" b="1" dirty="0">
                  <a:solidFill>
                    <a:schemeClr val="bg1">
                      <a:lumMod val="95000"/>
                    </a:schemeClr>
                  </a:solidFill>
                </a:rPr>
                <a:t>TX</a:t>
              </a:r>
            </a:p>
          </p:txBody>
        </p:sp>
        <p:sp>
          <p:nvSpPr>
            <p:cNvPr id="81" name="South Dakota">
              <a:extLst>
                <a:ext uri="{FF2B5EF4-FFF2-40B4-BE49-F238E27FC236}">
                  <a16:creationId xmlns:a16="http://schemas.microsoft.com/office/drawing/2014/main" id="{E8C657B6-A2CF-561F-5907-7EA02CA77150}"/>
                </a:ext>
              </a:extLst>
            </p:cNvPr>
            <p:cNvSpPr>
              <a:spLocks/>
            </p:cNvSpPr>
            <p:nvPr/>
          </p:nvSpPr>
          <p:spPr bwMode="auto">
            <a:xfrm>
              <a:off x="5240354" y="1491027"/>
              <a:ext cx="1185327" cy="638638"/>
            </a:xfrm>
            <a:custGeom>
              <a:avLst/>
              <a:gdLst>
                <a:gd name="T0" fmla="*/ 0 w 709"/>
                <a:gd name="T1" fmla="*/ 322 h 382"/>
                <a:gd name="T2" fmla="*/ 492 w 709"/>
                <a:gd name="T3" fmla="*/ 322 h 382"/>
                <a:gd name="T4" fmla="*/ 525 w 709"/>
                <a:gd name="T5" fmla="*/ 349 h 382"/>
                <a:gd name="T6" fmla="*/ 622 w 709"/>
                <a:gd name="T7" fmla="*/ 349 h 382"/>
                <a:gd name="T8" fmla="*/ 650 w 709"/>
                <a:gd name="T9" fmla="*/ 370 h 382"/>
                <a:gd name="T10" fmla="*/ 679 w 709"/>
                <a:gd name="T11" fmla="*/ 382 h 382"/>
                <a:gd name="T12" fmla="*/ 679 w 709"/>
                <a:gd name="T13" fmla="*/ 382 h 382"/>
                <a:gd name="T14" fmla="*/ 709 w 709"/>
                <a:gd name="T15" fmla="*/ 351 h 382"/>
                <a:gd name="T16" fmla="*/ 709 w 709"/>
                <a:gd name="T17" fmla="*/ 287 h 382"/>
                <a:gd name="T18" fmla="*/ 707 w 709"/>
                <a:gd name="T19" fmla="*/ 287 h 382"/>
                <a:gd name="T20" fmla="*/ 707 w 709"/>
                <a:gd name="T21" fmla="*/ 285 h 382"/>
                <a:gd name="T22" fmla="*/ 707 w 709"/>
                <a:gd name="T23" fmla="*/ 124 h 382"/>
                <a:gd name="T24" fmla="*/ 679 w 709"/>
                <a:gd name="T25" fmla="*/ 90 h 382"/>
                <a:gd name="T26" fmla="*/ 679 w 709"/>
                <a:gd name="T27" fmla="*/ 0 h 382"/>
                <a:gd name="T28" fmla="*/ 2 w 709"/>
                <a:gd name="T29" fmla="*/ 0 h 382"/>
                <a:gd name="T30" fmla="*/ 2 w 709"/>
                <a:gd name="T31" fmla="*/ 116 h 382"/>
                <a:gd name="T32" fmla="*/ 2 w 709"/>
                <a:gd name="T33" fmla="*/ 119 h 382"/>
                <a:gd name="T34" fmla="*/ 0 w 709"/>
                <a:gd name="T35" fmla="*/ 119 h 382"/>
                <a:gd name="T36" fmla="*/ 0 w 709"/>
                <a:gd name="T37" fmla="*/ 320 h 382"/>
                <a:gd name="T38" fmla="*/ 0 w 709"/>
                <a:gd name="T39" fmla="*/ 322 h 382"/>
                <a:gd name="T40" fmla="*/ 0 w 709"/>
                <a:gd name="T41" fmla="*/ 322 h 382"/>
                <a:gd name="T42" fmla="*/ 0 w 709"/>
                <a:gd name="T43" fmla="*/ 322 h 3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09" h="382">
                  <a:moveTo>
                    <a:pt x="0" y="322"/>
                  </a:moveTo>
                  <a:lnTo>
                    <a:pt x="492" y="322"/>
                  </a:lnTo>
                  <a:lnTo>
                    <a:pt x="525" y="349"/>
                  </a:lnTo>
                  <a:lnTo>
                    <a:pt x="622" y="349"/>
                  </a:lnTo>
                  <a:lnTo>
                    <a:pt x="650" y="370"/>
                  </a:lnTo>
                  <a:lnTo>
                    <a:pt x="679" y="382"/>
                  </a:lnTo>
                  <a:lnTo>
                    <a:pt x="679" y="382"/>
                  </a:lnTo>
                  <a:lnTo>
                    <a:pt x="709" y="351"/>
                  </a:lnTo>
                  <a:lnTo>
                    <a:pt x="709" y="287"/>
                  </a:lnTo>
                  <a:lnTo>
                    <a:pt x="707" y="287"/>
                  </a:lnTo>
                  <a:lnTo>
                    <a:pt x="707" y="285"/>
                  </a:lnTo>
                  <a:lnTo>
                    <a:pt x="707" y="124"/>
                  </a:lnTo>
                  <a:lnTo>
                    <a:pt x="679" y="90"/>
                  </a:lnTo>
                  <a:lnTo>
                    <a:pt x="679" y="0"/>
                  </a:lnTo>
                  <a:lnTo>
                    <a:pt x="2" y="0"/>
                  </a:lnTo>
                  <a:lnTo>
                    <a:pt x="2" y="116"/>
                  </a:lnTo>
                  <a:lnTo>
                    <a:pt x="2" y="119"/>
                  </a:lnTo>
                  <a:lnTo>
                    <a:pt x="0" y="119"/>
                  </a:lnTo>
                  <a:lnTo>
                    <a:pt x="0" y="320"/>
                  </a:lnTo>
                  <a:lnTo>
                    <a:pt x="0" y="322"/>
                  </a:lnTo>
                  <a:lnTo>
                    <a:pt x="0" y="322"/>
                  </a:lnTo>
                  <a:lnTo>
                    <a:pt x="0" y="322"/>
                  </a:lnTo>
                  <a:close/>
                </a:path>
              </a:pathLst>
            </a:custGeom>
            <a:solidFill>
              <a:srgbClr val="663333"/>
            </a:solidFill>
            <a:ln w="19050">
              <a:solidFill>
                <a:schemeClr val="tx1"/>
              </a:solid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600" b="1" dirty="0">
                  <a:solidFill>
                    <a:schemeClr val="bg1">
                      <a:lumMod val="95000"/>
                    </a:schemeClr>
                  </a:solidFill>
                </a:rPr>
                <a:t>SD</a:t>
              </a:r>
            </a:p>
          </p:txBody>
        </p:sp>
        <p:sp>
          <p:nvSpPr>
            <p:cNvPr id="82" name="Oklahoma">
              <a:extLst>
                <a:ext uri="{FF2B5EF4-FFF2-40B4-BE49-F238E27FC236}">
                  <a16:creationId xmlns:a16="http://schemas.microsoft.com/office/drawing/2014/main" id="{D55F88FD-D3C5-6FFA-E8E8-4C3DB7437205}"/>
                </a:ext>
              </a:extLst>
            </p:cNvPr>
            <p:cNvSpPr>
              <a:spLocks/>
            </p:cNvSpPr>
            <p:nvPr/>
          </p:nvSpPr>
          <p:spPr bwMode="auto">
            <a:xfrm>
              <a:off x="5413985" y="3183847"/>
              <a:ext cx="1332448" cy="708855"/>
            </a:xfrm>
            <a:custGeom>
              <a:avLst/>
              <a:gdLst>
                <a:gd name="T0" fmla="*/ 337 w 337"/>
                <a:gd name="T1" fmla="*/ 84 h 179"/>
                <a:gd name="T2" fmla="*/ 331 w 337"/>
                <a:gd name="T3" fmla="*/ 78 h 179"/>
                <a:gd name="T4" fmla="*/ 325 w 337"/>
                <a:gd name="T5" fmla="*/ 74 h 179"/>
                <a:gd name="T6" fmla="*/ 325 w 337"/>
                <a:gd name="T7" fmla="*/ 40 h 179"/>
                <a:gd name="T8" fmla="*/ 325 w 337"/>
                <a:gd name="T9" fmla="*/ 40 h 179"/>
                <a:gd name="T10" fmla="*/ 325 w 337"/>
                <a:gd name="T11" fmla="*/ 39 h 179"/>
                <a:gd name="T12" fmla="*/ 325 w 337"/>
                <a:gd name="T13" fmla="*/ 0 h 179"/>
                <a:gd name="T14" fmla="*/ 41 w 337"/>
                <a:gd name="T15" fmla="*/ 0 h 179"/>
                <a:gd name="T16" fmla="*/ 40 w 337"/>
                <a:gd name="T17" fmla="*/ 0 h 179"/>
                <a:gd name="T18" fmla="*/ 0 w 337"/>
                <a:gd name="T19" fmla="*/ 0 h 179"/>
                <a:gd name="T20" fmla="*/ 0 w 337"/>
                <a:gd name="T21" fmla="*/ 40 h 179"/>
                <a:gd name="T22" fmla="*/ 0 w 337"/>
                <a:gd name="T23" fmla="*/ 40 h 179"/>
                <a:gd name="T24" fmla="*/ 117 w 337"/>
                <a:gd name="T25" fmla="*/ 40 h 179"/>
                <a:gd name="T26" fmla="*/ 117 w 337"/>
                <a:gd name="T27" fmla="*/ 129 h 179"/>
                <a:gd name="T28" fmla="*/ 121 w 337"/>
                <a:gd name="T29" fmla="*/ 137 h 179"/>
                <a:gd name="T30" fmla="*/ 140 w 337"/>
                <a:gd name="T31" fmla="*/ 137 h 179"/>
                <a:gd name="T32" fmla="*/ 140 w 337"/>
                <a:gd name="T33" fmla="*/ 144 h 179"/>
                <a:gd name="T34" fmla="*/ 140 w 337"/>
                <a:gd name="T35" fmla="*/ 144 h 179"/>
                <a:gd name="T36" fmla="*/ 147 w 337"/>
                <a:gd name="T37" fmla="*/ 149 h 179"/>
                <a:gd name="T38" fmla="*/ 155 w 337"/>
                <a:gd name="T39" fmla="*/ 149 h 179"/>
                <a:gd name="T40" fmla="*/ 156 w 337"/>
                <a:gd name="T41" fmla="*/ 149 h 179"/>
                <a:gd name="T42" fmla="*/ 156 w 337"/>
                <a:gd name="T43" fmla="*/ 149 h 179"/>
                <a:gd name="T44" fmla="*/ 157 w 337"/>
                <a:gd name="T45" fmla="*/ 148 h 179"/>
                <a:gd name="T46" fmla="*/ 159 w 337"/>
                <a:gd name="T47" fmla="*/ 149 h 179"/>
                <a:gd name="T48" fmla="*/ 163 w 337"/>
                <a:gd name="T49" fmla="*/ 150 h 179"/>
                <a:gd name="T50" fmla="*/ 168 w 337"/>
                <a:gd name="T51" fmla="*/ 149 h 179"/>
                <a:gd name="T52" fmla="*/ 178 w 337"/>
                <a:gd name="T53" fmla="*/ 150 h 179"/>
                <a:gd name="T54" fmla="*/ 185 w 337"/>
                <a:gd name="T55" fmla="*/ 155 h 179"/>
                <a:gd name="T56" fmla="*/ 189 w 337"/>
                <a:gd name="T57" fmla="*/ 160 h 179"/>
                <a:gd name="T58" fmla="*/ 189 w 337"/>
                <a:gd name="T59" fmla="*/ 163 h 179"/>
                <a:gd name="T60" fmla="*/ 193 w 337"/>
                <a:gd name="T61" fmla="*/ 167 h 179"/>
                <a:gd name="T62" fmla="*/ 197 w 337"/>
                <a:gd name="T63" fmla="*/ 167 h 179"/>
                <a:gd name="T64" fmla="*/ 202 w 337"/>
                <a:gd name="T65" fmla="*/ 161 h 179"/>
                <a:gd name="T66" fmla="*/ 207 w 337"/>
                <a:gd name="T67" fmla="*/ 163 h 179"/>
                <a:gd name="T68" fmla="*/ 207 w 337"/>
                <a:gd name="T69" fmla="*/ 167 h 179"/>
                <a:gd name="T70" fmla="*/ 246 w 337"/>
                <a:gd name="T71" fmla="*/ 167 h 179"/>
                <a:gd name="T72" fmla="*/ 246 w 337"/>
                <a:gd name="T73" fmla="*/ 177 h 179"/>
                <a:gd name="T74" fmla="*/ 262 w 337"/>
                <a:gd name="T75" fmla="*/ 177 h 179"/>
                <a:gd name="T76" fmla="*/ 264 w 337"/>
                <a:gd name="T77" fmla="*/ 179 h 179"/>
                <a:gd name="T78" fmla="*/ 266 w 337"/>
                <a:gd name="T79" fmla="*/ 177 h 179"/>
                <a:gd name="T80" fmla="*/ 271 w 337"/>
                <a:gd name="T81" fmla="*/ 174 h 179"/>
                <a:gd name="T82" fmla="*/ 272 w 337"/>
                <a:gd name="T83" fmla="*/ 173 h 179"/>
                <a:gd name="T84" fmla="*/ 272 w 337"/>
                <a:gd name="T85" fmla="*/ 173 h 179"/>
                <a:gd name="T86" fmla="*/ 276 w 337"/>
                <a:gd name="T87" fmla="*/ 171 h 179"/>
                <a:gd name="T88" fmla="*/ 279 w 337"/>
                <a:gd name="T89" fmla="*/ 171 h 179"/>
                <a:gd name="T90" fmla="*/ 291 w 337"/>
                <a:gd name="T91" fmla="*/ 170 h 179"/>
                <a:gd name="T92" fmla="*/ 292 w 337"/>
                <a:gd name="T93" fmla="*/ 169 h 179"/>
                <a:gd name="T94" fmla="*/ 298 w 337"/>
                <a:gd name="T95" fmla="*/ 166 h 179"/>
                <a:gd name="T96" fmla="*/ 300 w 337"/>
                <a:gd name="T97" fmla="*/ 166 h 179"/>
                <a:gd name="T98" fmla="*/ 308 w 337"/>
                <a:gd name="T99" fmla="*/ 173 h 179"/>
                <a:gd name="T100" fmla="*/ 308 w 337"/>
                <a:gd name="T101" fmla="*/ 174 h 179"/>
                <a:gd name="T102" fmla="*/ 316 w 337"/>
                <a:gd name="T103" fmla="*/ 175 h 179"/>
                <a:gd name="T104" fmla="*/ 318 w 337"/>
                <a:gd name="T105" fmla="*/ 179 h 179"/>
                <a:gd name="T106" fmla="*/ 318 w 337"/>
                <a:gd name="T107" fmla="*/ 179 h 179"/>
                <a:gd name="T108" fmla="*/ 319 w 337"/>
                <a:gd name="T109" fmla="*/ 179 h 179"/>
                <a:gd name="T110" fmla="*/ 320 w 337"/>
                <a:gd name="T111" fmla="*/ 179 h 179"/>
                <a:gd name="T112" fmla="*/ 323 w 337"/>
                <a:gd name="T113" fmla="*/ 177 h 179"/>
                <a:gd name="T114" fmla="*/ 325 w 337"/>
                <a:gd name="T115" fmla="*/ 179 h 179"/>
                <a:gd name="T116" fmla="*/ 337 w 337"/>
                <a:gd name="T117" fmla="*/ 179 h 179"/>
                <a:gd name="T118" fmla="*/ 337 w 337"/>
                <a:gd name="T119" fmla="*/ 179 h 179"/>
                <a:gd name="T120" fmla="*/ 337 w 337"/>
                <a:gd name="T121" fmla="*/ 84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337" h="179">
                  <a:moveTo>
                    <a:pt x="337" y="84"/>
                  </a:moveTo>
                  <a:cubicBezTo>
                    <a:pt x="331" y="78"/>
                    <a:pt x="331" y="78"/>
                    <a:pt x="331" y="78"/>
                  </a:cubicBezTo>
                  <a:cubicBezTo>
                    <a:pt x="325" y="74"/>
                    <a:pt x="325" y="74"/>
                    <a:pt x="325" y="74"/>
                  </a:cubicBezTo>
                  <a:cubicBezTo>
                    <a:pt x="325" y="40"/>
                    <a:pt x="325" y="40"/>
                    <a:pt x="325" y="40"/>
                  </a:cubicBezTo>
                  <a:cubicBezTo>
                    <a:pt x="325" y="40"/>
                    <a:pt x="325" y="40"/>
                    <a:pt x="325" y="40"/>
                  </a:cubicBezTo>
                  <a:cubicBezTo>
                    <a:pt x="325" y="39"/>
                    <a:pt x="325" y="39"/>
                    <a:pt x="325" y="39"/>
                  </a:cubicBezTo>
                  <a:cubicBezTo>
                    <a:pt x="325" y="0"/>
                    <a:pt x="325" y="0"/>
                    <a:pt x="325" y="0"/>
                  </a:cubicBezTo>
                  <a:cubicBezTo>
                    <a:pt x="41" y="0"/>
                    <a:pt x="41" y="0"/>
                    <a:pt x="41" y="0"/>
                  </a:cubicBezTo>
                  <a:cubicBezTo>
                    <a:pt x="40" y="0"/>
                    <a:pt x="40" y="0"/>
                    <a:pt x="40" y="0"/>
                  </a:cubicBezTo>
                  <a:cubicBezTo>
                    <a:pt x="0" y="0"/>
                    <a:pt x="0" y="0"/>
                    <a:pt x="0" y="0"/>
                  </a:cubicBezTo>
                  <a:cubicBezTo>
                    <a:pt x="0" y="40"/>
                    <a:pt x="0" y="40"/>
                    <a:pt x="0" y="40"/>
                  </a:cubicBezTo>
                  <a:cubicBezTo>
                    <a:pt x="0" y="40"/>
                    <a:pt x="0" y="40"/>
                    <a:pt x="0" y="40"/>
                  </a:cubicBezTo>
                  <a:cubicBezTo>
                    <a:pt x="117" y="40"/>
                    <a:pt x="117" y="40"/>
                    <a:pt x="117" y="40"/>
                  </a:cubicBezTo>
                  <a:cubicBezTo>
                    <a:pt x="117" y="129"/>
                    <a:pt x="117" y="129"/>
                    <a:pt x="117" y="129"/>
                  </a:cubicBezTo>
                  <a:cubicBezTo>
                    <a:pt x="121" y="137"/>
                    <a:pt x="121" y="137"/>
                    <a:pt x="121" y="137"/>
                  </a:cubicBezTo>
                  <a:cubicBezTo>
                    <a:pt x="140" y="137"/>
                    <a:pt x="140" y="137"/>
                    <a:pt x="140" y="137"/>
                  </a:cubicBezTo>
                  <a:cubicBezTo>
                    <a:pt x="140" y="144"/>
                    <a:pt x="140" y="144"/>
                    <a:pt x="140" y="144"/>
                  </a:cubicBezTo>
                  <a:cubicBezTo>
                    <a:pt x="140" y="144"/>
                    <a:pt x="140" y="144"/>
                    <a:pt x="140" y="144"/>
                  </a:cubicBezTo>
                  <a:cubicBezTo>
                    <a:pt x="141" y="145"/>
                    <a:pt x="144" y="149"/>
                    <a:pt x="147" y="149"/>
                  </a:cubicBezTo>
                  <a:cubicBezTo>
                    <a:pt x="155" y="149"/>
                    <a:pt x="155" y="149"/>
                    <a:pt x="155" y="149"/>
                  </a:cubicBezTo>
                  <a:cubicBezTo>
                    <a:pt x="156" y="149"/>
                    <a:pt x="156" y="149"/>
                    <a:pt x="156" y="149"/>
                  </a:cubicBezTo>
                  <a:cubicBezTo>
                    <a:pt x="156" y="149"/>
                    <a:pt x="156" y="149"/>
                    <a:pt x="156" y="149"/>
                  </a:cubicBezTo>
                  <a:cubicBezTo>
                    <a:pt x="156" y="148"/>
                    <a:pt x="156" y="148"/>
                    <a:pt x="157" y="148"/>
                  </a:cubicBezTo>
                  <a:cubicBezTo>
                    <a:pt x="157" y="148"/>
                    <a:pt x="158" y="149"/>
                    <a:pt x="159" y="149"/>
                  </a:cubicBezTo>
                  <a:cubicBezTo>
                    <a:pt x="161" y="150"/>
                    <a:pt x="162" y="150"/>
                    <a:pt x="163" y="150"/>
                  </a:cubicBezTo>
                  <a:cubicBezTo>
                    <a:pt x="165" y="150"/>
                    <a:pt x="167" y="149"/>
                    <a:pt x="168" y="149"/>
                  </a:cubicBezTo>
                  <a:cubicBezTo>
                    <a:pt x="178" y="150"/>
                    <a:pt x="178" y="150"/>
                    <a:pt x="178" y="150"/>
                  </a:cubicBezTo>
                  <a:cubicBezTo>
                    <a:pt x="185" y="155"/>
                    <a:pt x="185" y="155"/>
                    <a:pt x="185" y="155"/>
                  </a:cubicBezTo>
                  <a:cubicBezTo>
                    <a:pt x="189" y="160"/>
                    <a:pt x="189" y="160"/>
                    <a:pt x="189" y="160"/>
                  </a:cubicBezTo>
                  <a:cubicBezTo>
                    <a:pt x="189" y="163"/>
                    <a:pt x="189" y="163"/>
                    <a:pt x="189" y="163"/>
                  </a:cubicBezTo>
                  <a:cubicBezTo>
                    <a:pt x="193" y="167"/>
                    <a:pt x="193" y="167"/>
                    <a:pt x="193" y="167"/>
                  </a:cubicBezTo>
                  <a:cubicBezTo>
                    <a:pt x="197" y="167"/>
                    <a:pt x="197" y="167"/>
                    <a:pt x="197" y="167"/>
                  </a:cubicBezTo>
                  <a:cubicBezTo>
                    <a:pt x="202" y="161"/>
                    <a:pt x="202" y="161"/>
                    <a:pt x="202" y="161"/>
                  </a:cubicBezTo>
                  <a:cubicBezTo>
                    <a:pt x="207" y="163"/>
                    <a:pt x="207" y="163"/>
                    <a:pt x="207" y="163"/>
                  </a:cubicBezTo>
                  <a:cubicBezTo>
                    <a:pt x="207" y="167"/>
                    <a:pt x="207" y="167"/>
                    <a:pt x="207" y="167"/>
                  </a:cubicBezTo>
                  <a:cubicBezTo>
                    <a:pt x="246" y="167"/>
                    <a:pt x="246" y="167"/>
                    <a:pt x="246" y="167"/>
                  </a:cubicBezTo>
                  <a:cubicBezTo>
                    <a:pt x="246" y="177"/>
                    <a:pt x="246" y="177"/>
                    <a:pt x="246" y="177"/>
                  </a:cubicBezTo>
                  <a:cubicBezTo>
                    <a:pt x="262" y="177"/>
                    <a:pt x="262" y="177"/>
                    <a:pt x="262" y="177"/>
                  </a:cubicBezTo>
                  <a:cubicBezTo>
                    <a:pt x="262" y="178"/>
                    <a:pt x="263" y="178"/>
                    <a:pt x="264" y="179"/>
                  </a:cubicBezTo>
                  <a:cubicBezTo>
                    <a:pt x="265" y="179"/>
                    <a:pt x="266" y="178"/>
                    <a:pt x="266" y="177"/>
                  </a:cubicBezTo>
                  <a:cubicBezTo>
                    <a:pt x="268" y="175"/>
                    <a:pt x="271" y="174"/>
                    <a:pt x="271" y="174"/>
                  </a:cubicBezTo>
                  <a:cubicBezTo>
                    <a:pt x="272" y="173"/>
                    <a:pt x="272" y="173"/>
                    <a:pt x="272" y="173"/>
                  </a:cubicBezTo>
                  <a:cubicBezTo>
                    <a:pt x="272" y="173"/>
                    <a:pt x="272" y="173"/>
                    <a:pt x="272" y="173"/>
                  </a:cubicBezTo>
                  <a:cubicBezTo>
                    <a:pt x="273" y="172"/>
                    <a:pt x="275" y="171"/>
                    <a:pt x="276" y="171"/>
                  </a:cubicBezTo>
                  <a:cubicBezTo>
                    <a:pt x="279" y="171"/>
                    <a:pt x="279" y="171"/>
                    <a:pt x="279" y="171"/>
                  </a:cubicBezTo>
                  <a:cubicBezTo>
                    <a:pt x="291" y="170"/>
                    <a:pt x="291" y="170"/>
                    <a:pt x="291" y="170"/>
                  </a:cubicBezTo>
                  <a:cubicBezTo>
                    <a:pt x="292" y="169"/>
                    <a:pt x="292" y="169"/>
                    <a:pt x="292" y="169"/>
                  </a:cubicBezTo>
                  <a:cubicBezTo>
                    <a:pt x="292" y="168"/>
                    <a:pt x="295" y="166"/>
                    <a:pt x="298" y="166"/>
                  </a:cubicBezTo>
                  <a:cubicBezTo>
                    <a:pt x="298" y="166"/>
                    <a:pt x="299" y="166"/>
                    <a:pt x="300" y="166"/>
                  </a:cubicBezTo>
                  <a:cubicBezTo>
                    <a:pt x="304" y="168"/>
                    <a:pt x="307" y="172"/>
                    <a:pt x="308" y="173"/>
                  </a:cubicBezTo>
                  <a:cubicBezTo>
                    <a:pt x="308" y="174"/>
                    <a:pt x="308" y="174"/>
                    <a:pt x="308" y="174"/>
                  </a:cubicBezTo>
                  <a:cubicBezTo>
                    <a:pt x="316" y="175"/>
                    <a:pt x="316" y="175"/>
                    <a:pt x="316" y="175"/>
                  </a:cubicBezTo>
                  <a:cubicBezTo>
                    <a:pt x="316" y="176"/>
                    <a:pt x="316" y="178"/>
                    <a:pt x="318" y="179"/>
                  </a:cubicBezTo>
                  <a:cubicBezTo>
                    <a:pt x="318" y="179"/>
                    <a:pt x="318" y="179"/>
                    <a:pt x="318" y="179"/>
                  </a:cubicBezTo>
                  <a:cubicBezTo>
                    <a:pt x="319" y="179"/>
                    <a:pt x="319" y="179"/>
                    <a:pt x="319" y="179"/>
                  </a:cubicBezTo>
                  <a:cubicBezTo>
                    <a:pt x="319" y="179"/>
                    <a:pt x="319" y="179"/>
                    <a:pt x="320" y="179"/>
                  </a:cubicBezTo>
                  <a:cubicBezTo>
                    <a:pt x="323" y="177"/>
                    <a:pt x="323" y="177"/>
                    <a:pt x="323" y="177"/>
                  </a:cubicBezTo>
                  <a:cubicBezTo>
                    <a:pt x="325" y="179"/>
                    <a:pt x="325" y="179"/>
                    <a:pt x="325" y="179"/>
                  </a:cubicBezTo>
                  <a:cubicBezTo>
                    <a:pt x="337" y="179"/>
                    <a:pt x="337" y="179"/>
                    <a:pt x="337" y="179"/>
                  </a:cubicBezTo>
                  <a:cubicBezTo>
                    <a:pt x="337" y="179"/>
                    <a:pt x="337" y="179"/>
                    <a:pt x="337" y="179"/>
                  </a:cubicBezTo>
                  <a:lnTo>
                    <a:pt x="337" y="84"/>
                  </a:lnTo>
                  <a:close/>
                </a:path>
              </a:pathLst>
            </a:custGeom>
            <a:solidFill>
              <a:srgbClr val="808080"/>
            </a:solidFill>
            <a:ln w="19050">
              <a:solidFill>
                <a:schemeClr val="tx1"/>
              </a:solid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600" b="1" dirty="0">
                  <a:solidFill>
                    <a:schemeClr val="bg1">
                      <a:lumMod val="95000"/>
                    </a:schemeClr>
                  </a:solidFill>
                </a:rPr>
                <a:t>    </a:t>
              </a:r>
            </a:p>
          </p:txBody>
        </p:sp>
        <p:sp>
          <p:nvSpPr>
            <p:cNvPr id="83" name="Minnesota">
              <a:extLst>
                <a:ext uri="{FF2B5EF4-FFF2-40B4-BE49-F238E27FC236}">
                  <a16:creationId xmlns:a16="http://schemas.microsoft.com/office/drawing/2014/main" id="{44B8720E-0D3B-4D12-8E6E-87D0A823B108}"/>
                </a:ext>
              </a:extLst>
            </p:cNvPr>
            <p:cNvSpPr>
              <a:spLocks/>
            </p:cNvSpPr>
            <p:nvPr/>
          </p:nvSpPr>
          <p:spPr bwMode="auto">
            <a:xfrm>
              <a:off x="6280231" y="775484"/>
              <a:ext cx="1173624" cy="1195357"/>
            </a:xfrm>
            <a:custGeom>
              <a:avLst/>
              <a:gdLst>
                <a:gd name="T0" fmla="*/ 10 w 297"/>
                <a:gd name="T1" fmla="*/ 129 h 302"/>
                <a:gd name="T2" fmla="*/ 22 w 297"/>
                <a:gd name="T3" fmla="*/ 162 h 302"/>
                <a:gd name="T4" fmla="*/ 24 w 297"/>
                <a:gd name="T5" fmla="*/ 180 h 302"/>
                <a:gd name="T6" fmla="*/ 24 w 297"/>
                <a:gd name="T7" fmla="*/ 219 h 302"/>
                <a:gd name="T8" fmla="*/ 36 w 297"/>
                <a:gd name="T9" fmla="*/ 301 h 302"/>
                <a:gd name="T10" fmla="*/ 37 w 297"/>
                <a:gd name="T11" fmla="*/ 302 h 302"/>
                <a:gd name="T12" fmla="*/ 228 w 297"/>
                <a:gd name="T13" fmla="*/ 302 h 302"/>
                <a:gd name="T14" fmla="*/ 227 w 297"/>
                <a:gd name="T15" fmla="*/ 294 h 302"/>
                <a:gd name="T16" fmla="*/ 229 w 297"/>
                <a:gd name="T17" fmla="*/ 289 h 302"/>
                <a:gd name="T18" fmla="*/ 227 w 297"/>
                <a:gd name="T19" fmla="*/ 287 h 302"/>
                <a:gd name="T20" fmla="*/ 193 w 297"/>
                <a:gd name="T21" fmla="*/ 249 h 302"/>
                <a:gd name="T22" fmla="*/ 172 w 297"/>
                <a:gd name="T23" fmla="*/ 226 h 302"/>
                <a:gd name="T24" fmla="*/ 172 w 297"/>
                <a:gd name="T25" fmla="*/ 205 h 302"/>
                <a:gd name="T26" fmla="*/ 181 w 297"/>
                <a:gd name="T27" fmla="*/ 174 h 302"/>
                <a:gd name="T28" fmla="*/ 193 w 297"/>
                <a:gd name="T29" fmla="*/ 159 h 302"/>
                <a:gd name="T30" fmla="*/ 204 w 297"/>
                <a:gd name="T31" fmla="*/ 160 h 302"/>
                <a:gd name="T32" fmla="*/ 266 w 297"/>
                <a:gd name="T33" fmla="*/ 105 h 302"/>
                <a:gd name="T34" fmla="*/ 285 w 297"/>
                <a:gd name="T35" fmla="*/ 94 h 302"/>
                <a:gd name="T36" fmla="*/ 293 w 297"/>
                <a:gd name="T37" fmla="*/ 86 h 302"/>
                <a:gd name="T38" fmla="*/ 266 w 297"/>
                <a:gd name="T39" fmla="*/ 78 h 302"/>
                <a:gd name="T40" fmla="*/ 246 w 297"/>
                <a:gd name="T41" fmla="*/ 78 h 302"/>
                <a:gd name="T42" fmla="*/ 231 w 297"/>
                <a:gd name="T43" fmla="*/ 82 h 302"/>
                <a:gd name="T44" fmla="*/ 219 w 297"/>
                <a:gd name="T45" fmla="*/ 70 h 302"/>
                <a:gd name="T46" fmla="*/ 192 w 297"/>
                <a:gd name="T47" fmla="*/ 55 h 302"/>
                <a:gd name="T48" fmla="*/ 161 w 297"/>
                <a:gd name="T49" fmla="*/ 47 h 302"/>
                <a:gd name="T50" fmla="*/ 145 w 297"/>
                <a:gd name="T51" fmla="*/ 51 h 302"/>
                <a:gd name="T52" fmla="*/ 141 w 297"/>
                <a:gd name="T53" fmla="*/ 47 h 302"/>
                <a:gd name="T54" fmla="*/ 118 w 297"/>
                <a:gd name="T55" fmla="*/ 43 h 302"/>
                <a:gd name="T56" fmla="*/ 110 w 297"/>
                <a:gd name="T57" fmla="*/ 43 h 302"/>
                <a:gd name="T58" fmla="*/ 102 w 297"/>
                <a:gd name="T59" fmla="*/ 23 h 302"/>
                <a:gd name="T60" fmla="*/ 86 w 297"/>
                <a:gd name="T61" fmla="*/ 0 h 302"/>
                <a:gd name="T62" fmla="*/ 0 w 297"/>
                <a:gd name="T63" fmla="*/ 27 h 302"/>
                <a:gd name="T64" fmla="*/ 10 w 297"/>
                <a:gd name="T65" fmla="*/ 96 h 3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97" h="302">
                  <a:moveTo>
                    <a:pt x="10" y="96"/>
                  </a:moveTo>
                  <a:cubicBezTo>
                    <a:pt x="10" y="129"/>
                    <a:pt x="10" y="129"/>
                    <a:pt x="10" y="129"/>
                  </a:cubicBezTo>
                  <a:cubicBezTo>
                    <a:pt x="22" y="150"/>
                    <a:pt x="22" y="150"/>
                    <a:pt x="22" y="150"/>
                  </a:cubicBezTo>
                  <a:cubicBezTo>
                    <a:pt x="22" y="162"/>
                    <a:pt x="22" y="162"/>
                    <a:pt x="22" y="162"/>
                  </a:cubicBezTo>
                  <a:cubicBezTo>
                    <a:pt x="24" y="180"/>
                    <a:pt x="24" y="180"/>
                    <a:pt x="24" y="180"/>
                  </a:cubicBezTo>
                  <a:cubicBezTo>
                    <a:pt x="24" y="180"/>
                    <a:pt x="24" y="180"/>
                    <a:pt x="24" y="180"/>
                  </a:cubicBezTo>
                  <a:cubicBezTo>
                    <a:pt x="24" y="181"/>
                    <a:pt x="24" y="181"/>
                    <a:pt x="24" y="181"/>
                  </a:cubicBezTo>
                  <a:cubicBezTo>
                    <a:pt x="24" y="219"/>
                    <a:pt x="24" y="219"/>
                    <a:pt x="24" y="219"/>
                  </a:cubicBezTo>
                  <a:cubicBezTo>
                    <a:pt x="36" y="233"/>
                    <a:pt x="36" y="233"/>
                    <a:pt x="36" y="233"/>
                  </a:cubicBezTo>
                  <a:cubicBezTo>
                    <a:pt x="36" y="301"/>
                    <a:pt x="36" y="301"/>
                    <a:pt x="36" y="301"/>
                  </a:cubicBezTo>
                  <a:cubicBezTo>
                    <a:pt x="36" y="302"/>
                    <a:pt x="36" y="302"/>
                    <a:pt x="36" y="302"/>
                  </a:cubicBezTo>
                  <a:cubicBezTo>
                    <a:pt x="37" y="302"/>
                    <a:pt x="37" y="302"/>
                    <a:pt x="37" y="302"/>
                  </a:cubicBezTo>
                  <a:cubicBezTo>
                    <a:pt x="227" y="302"/>
                    <a:pt x="227" y="302"/>
                    <a:pt x="227" y="302"/>
                  </a:cubicBezTo>
                  <a:cubicBezTo>
                    <a:pt x="228" y="302"/>
                    <a:pt x="228" y="302"/>
                    <a:pt x="228" y="302"/>
                  </a:cubicBezTo>
                  <a:cubicBezTo>
                    <a:pt x="227" y="300"/>
                    <a:pt x="227" y="300"/>
                    <a:pt x="227" y="300"/>
                  </a:cubicBezTo>
                  <a:cubicBezTo>
                    <a:pt x="227" y="298"/>
                    <a:pt x="227" y="296"/>
                    <a:pt x="227" y="294"/>
                  </a:cubicBezTo>
                  <a:cubicBezTo>
                    <a:pt x="227" y="291"/>
                    <a:pt x="228" y="290"/>
                    <a:pt x="228" y="290"/>
                  </a:cubicBezTo>
                  <a:cubicBezTo>
                    <a:pt x="229" y="289"/>
                    <a:pt x="229" y="289"/>
                    <a:pt x="229" y="289"/>
                  </a:cubicBezTo>
                  <a:cubicBezTo>
                    <a:pt x="228" y="289"/>
                    <a:pt x="228" y="289"/>
                    <a:pt x="228" y="289"/>
                  </a:cubicBezTo>
                  <a:cubicBezTo>
                    <a:pt x="228" y="288"/>
                    <a:pt x="228" y="288"/>
                    <a:pt x="227" y="287"/>
                  </a:cubicBezTo>
                  <a:cubicBezTo>
                    <a:pt x="218" y="276"/>
                    <a:pt x="216" y="273"/>
                    <a:pt x="215" y="273"/>
                  </a:cubicBezTo>
                  <a:cubicBezTo>
                    <a:pt x="193" y="249"/>
                    <a:pt x="193" y="249"/>
                    <a:pt x="193" y="249"/>
                  </a:cubicBezTo>
                  <a:cubicBezTo>
                    <a:pt x="176" y="237"/>
                    <a:pt x="176" y="237"/>
                    <a:pt x="176" y="237"/>
                  </a:cubicBezTo>
                  <a:cubicBezTo>
                    <a:pt x="172" y="226"/>
                    <a:pt x="172" y="226"/>
                    <a:pt x="172" y="226"/>
                  </a:cubicBezTo>
                  <a:cubicBezTo>
                    <a:pt x="173" y="225"/>
                    <a:pt x="176" y="222"/>
                    <a:pt x="174" y="214"/>
                  </a:cubicBezTo>
                  <a:cubicBezTo>
                    <a:pt x="172" y="205"/>
                    <a:pt x="172" y="205"/>
                    <a:pt x="172" y="205"/>
                  </a:cubicBezTo>
                  <a:cubicBezTo>
                    <a:pt x="172" y="193"/>
                    <a:pt x="172" y="193"/>
                    <a:pt x="172" y="193"/>
                  </a:cubicBezTo>
                  <a:cubicBezTo>
                    <a:pt x="181" y="174"/>
                    <a:pt x="181" y="174"/>
                    <a:pt x="181" y="174"/>
                  </a:cubicBezTo>
                  <a:cubicBezTo>
                    <a:pt x="182" y="174"/>
                    <a:pt x="188" y="173"/>
                    <a:pt x="190" y="164"/>
                  </a:cubicBezTo>
                  <a:cubicBezTo>
                    <a:pt x="190" y="162"/>
                    <a:pt x="192" y="160"/>
                    <a:pt x="193" y="159"/>
                  </a:cubicBezTo>
                  <a:cubicBezTo>
                    <a:pt x="194" y="159"/>
                    <a:pt x="195" y="159"/>
                    <a:pt x="196" y="159"/>
                  </a:cubicBezTo>
                  <a:cubicBezTo>
                    <a:pt x="199" y="159"/>
                    <a:pt x="202" y="160"/>
                    <a:pt x="204" y="160"/>
                  </a:cubicBezTo>
                  <a:cubicBezTo>
                    <a:pt x="204" y="160"/>
                    <a:pt x="204" y="160"/>
                    <a:pt x="204" y="160"/>
                  </a:cubicBezTo>
                  <a:cubicBezTo>
                    <a:pt x="266" y="105"/>
                    <a:pt x="266" y="105"/>
                    <a:pt x="266" y="105"/>
                  </a:cubicBezTo>
                  <a:cubicBezTo>
                    <a:pt x="282" y="102"/>
                    <a:pt x="282" y="102"/>
                    <a:pt x="282" y="102"/>
                  </a:cubicBezTo>
                  <a:cubicBezTo>
                    <a:pt x="285" y="94"/>
                    <a:pt x="285" y="94"/>
                    <a:pt x="285" y="94"/>
                  </a:cubicBezTo>
                  <a:cubicBezTo>
                    <a:pt x="297" y="86"/>
                    <a:pt x="297" y="86"/>
                    <a:pt x="297" y="86"/>
                  </a:cubicBezTo>
                  <a:cubicBezTo>
                    <a:pt x="293" y="86"/>
                    <a:pt x="293" y="86"/>
                    <a:pt x="293" y="86"/>
                  </a:cubicBezTo>
                  <a:cubicBezTo>
                    <a:pt x="282" y="82"/>
                    <a:pt x="282" y="82"/>
                    <a:pt x="282" y="82"/>
                  </a:cubicBezTo>
                  <a:cubicBezTo>
                    <a:pt x="266" y="78"/>
                    <a:pt x="266" y="78"/>
                    <a:pt x="266" y="78"/>
                  </a:cubicBezTo>
                  <a:cubicBezTo>
                    <a:pt x="254" y="74"/>
                    <a:pt x="254" y="74"/>
                    <a:pt x="254" y="74"/>
                  </a:cubicBezTo>
                  <a:cubicBezTo>
                    <a:pt x="246" y="78"/>
                    <a:pt x="246" y="78"/>
                    <a:pt x="246" y="78"/>
                  </a:cubicBezTo>
                  <a:cubicBezTo>
                    <a:pt x="239" y="82"/>
                    <a:pt x="239" y="82"/>
                    <a:pt x="239" y="82"/>
                  </a:cubicBezTo>
                  <a:cubicBezTo>
                    <a:pt x="231" y="82"/>
                    <a:pt x="231" y="82"/>
                    <a:pt x="231" y="82"/>
                  </a:cubicBezTo>
                  <a:cubicBezTo>
                    <a:pt x="223" y="78"/>
                    <a:pt x="223" y="78"/>
                    <a:pt x="223" y="78"/>
                  </a:cubicBezTo>
                  <a:cubicBezTo>
                    <a:pt x="219" y="70"/>
                    <a:pt x="219" y="70"/>
                    <a:pt x="219" y="70"/>
                  </a:cubicBezTo>
                  <a:cubicBezTo>
                    <a:pt x="196" y="59"/>
                    <a:pt x="196" y="59"/>
                    <a:pt x="196" y="59"/>
                  </a:cubicBezTo>
                  <a:cubicBezTo>
                    <a:pt x="192" y="55"/>
                    <a:pt x="192" y="55"/>
                    <a:pt x="192" y="55"/>
                  </a:cubicBezTo>
                  <a:cubicBezTo>
                    <a:pt x="176" y="47"/>
                    <a:pt x="176" y="47"/>
                    <a:pt x="176" y="47"/>
                  </a:cubicBezTo>
                  <a:cubicBezTo>
                    <a:pt x="161" y="47"/>
                    <a:pt x="161" y="47"/>
                    <a:pt x="161" y="47"/>
                  </a:cubicBezTo>
                  <a:cubicBezTo>
                    <a:pt x="153" y="51"/>
                    <a:pt x="153" y="51"/>
                    <a:pt x="153" y="51"/>
                  </a:cubicBezTo>
                  <a:cubicBezTo>
                    <a:pt x="145" y="51"/>
                    <a:pt x="145" y="51"/>
                    <a:pt x="145" y="51"/>
                  </a:cubicBezTo>
                  <a:cubicBezTo>
                    <a:pt x="141" y="51"/>
                    <a:pt x="141" y="51"/>
                    <a:pt x="141" y="51"/>
                  </a:cubicBezTo>
                  <a:cubicBezTo>
                    <a:pt x="141" y="47"/>
                    <a:pt x="141" y="47"/>
                    <a:pt x="141" y="47"/>
                  </a:cubicBezTo>
                  <a:cubicBezTo>
                    <a:pt x="125" y="43"/>
                    <a:pt x="125" y="43"/>
                    <a:pt x="125" y="43"/>
                  </a:cubicBezTo>
                  <a:cubicBezTo>
                    <a:pt x="118" y="43"/>
                    <a:pt x="118" y="43"/>
                    <a:pt x="118" y="43"/>
                  </a:cubicBezTo>
                  <a:cubicBezTo>
                    <a:pt x="114" y="43"/>
                    <a:pt x="114" y="43"/>
                    <a:pt x="114" y="43"/>
                  </a:cubicBezTo>
                  <a:cubicBezTo>
                    <a:pt x="110" y="43"/>
                    <a:pt x="110" y="43"/>
                    <a:pt x="110" y="43"/>
                  </a:cubicBezTo>
                  <a:cubicBezTo>
                    <a:pt x="102" y="27"/>
                    <a:pt x="102" y="27"/>
                    <a:pt x="102" y="27"/>
                  </a:cubicBezTo>
                  <a:cubicBezTo>
                    <a:pt x="102" y="23"/>
                    <a:pt x="102" y="23"/>
                    <a:pt x="102" y="23"/>
                  </a:cubicBezTo>
                  <a:cubicBezTo>
                    <a:pt x="94" y="4"/>
                    <a:pt x="94" y="4"/>
                    <a:pt x="94" y="4"/>
                  </a:cubicBezTo>
                  <a:cubicBezTo>
                    <a:pt x="86" y="0"/>
                    <a:pt x="86" y="0"/>
                    <a:pt x="86" y="0"/>
                  </a:cubicBezTo>
                  <a:cubicBezTo>
                    <a:pt x="86" y="27"/>
                    <a:pt x="86" y="27"/>
                    <a:pt x="86" y="27"/>
                  </a:cubicBezTo>
                  <a:cubicBezTo>
                    <a:pt x="0" y="27"/>
                    <a:pt x="0" y="27"/>
                    <a:pt x="0" y="27"/>
                  </a:cubicBezTo>
                  <a:cubicBezTo>
                    <a:pt x="0" y="77"/>
                    <a:pt x="0" y="77"/>
                    <a:pt x="0" y="77"/>
                  </a:cubicBezTo>
                  <a:lnTo>
                    <a:pt x="10" y="96"/>
                  </a:lnTo>
                  <a:close/>
                </a:path>
              </a:pathLst>
            </a:custGeom>
            <a:solidFill>
              <a:srgbClr val="663333"/>
            </a:solidFill>
            <a:ln w="19050">
              <a:solidFill>
                <a:schemeClr val="tx1"/>
              </a:solid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GB" sz="1600" b="1" dirty="0">
                  <a:solidFill>
                    <a:schemeClr val="bg1">
                      <a:lumMod val="95000"/>
                    </a:schemeClr>
                  </a:solidFill>
                </a:rPr>
                <a:t>  MN   </a:t>
              </a:r>
            </a:p>
          </p:txBody>
        </p:sp>
        <p:sp>
          <p:nvSpPr>
            <p:cNvPr id="84" name="California">
              <a:extLst>
                <a:ext uri="{FF2B5EF4-FFF2-40B4-BE49-F238E27FC236}">
                  <a16:creationId xmlns:a16="http://schemas.microsoft.com/office/drawing/2014/main" id="{3A7973DC-B478-B49D-6528-E1E93A2C5795}"/>
                </a:ext>
              </a:extLst>
            </p:cNvPr>
            <p:cNvSpPr>
              <a:spLocks/>
            </p:cNvSpPr>
            <p:nvPr/>
          </p:nvSpPr>
          <p:spPr bwMode="auto">
            <a:xfrm>
              <a:off x="2130752" y="2219944"/>
              <a:ext cx="1546442" cy="2016225"/>
            </a:xfrm>
            <a:custGeom>
              <a:avLst/>
              <a:gdLst>
                <a:gd name="T0" fmla="*/ 387 w 391"/>
                <a:gd name="T1" fmla="*/ 493 h 509"/>
                <a:gd name="T2" fmla="*/ 387 w 391"/>
                <a:gd name="T3" fmla="*/ 471 h 509"/>
                <a:gd name="T4" fmla="*/ 391 w 391"/>
                <a:gd name="T5" fmla="*/ 459 h 509"/>
                <a:gd name="T6" fmla="*/ 391 w 391"/>
                <a:gd name="T7" fmla="*/ 455 h 509"/>
                <a:gd name="T8" fmla="*/ 384 w 391"/>
                <a:gd name="T9" fmla="*/ 439 h 509"/>
                <a:gd name="T10" fmla="*/ 384 w 391"/>
                <a:gd name="T11" fmla="*/ 421 h 509"/>
                <a:gd name="T12" fmla="*/ 384 w 391"/>
                <a:gd name="T13" fmla="*/ 411 h 509"/>
                <a:gd name="T14" fmla="*/ 386 w 391"/>
                <a:gd name="T15" fmla="*/ 400 h 509"/>
                <a:gd name="T16" fmla="*/ 387 w 391"/>
                <a:gd name="T17" fmla="*/ 390 h 509"/>
                <a:gd name="T18" fmla="*/ 386 w 391"/>
                <a:gd name="T19" fmla="*/ 357 h 509"/>
                <a:gd name="T20" fmla="*/ 169 w 391"/>
                <a:gd name="T21" fmla="*/ 142 h 509"/>
                <a:gd name="T22" fmla="*/ 0 w 391"/>
                <a:gd name="T23" fmla="*/ 0 h 509"/>
                <a:gd name="T24" fmla="*/ 15 w 391"/>
                <a:gd name="T25" fmla="*/ 80 h 509"/>
                <a:gd name="T26" fmla="*/ 4 w 391"/>
                <a:gd name="T27" fmla="*/ 123 h 509"/>
                <a:gd name="T28" fmla="*/ 11 w 391"/>
                <a:gd name="T29" fmla="*/ 139 h 509"/>
                <a:gd name="T30" fmla="*/ 27 w 391"/>
                <a:gd name="T31" fmla="*/ 170 h 509"/>
                <a:gd name="T32" fmla="*/ 35 w 391"/>
                <a:gd name="T33" fmla="*/ 209 h 509"/>
                <a:gd name="T34" fmla="*/ 58 w 391"/>
                <a:gd name="T35" fmla="*/ 236 h 509"/>
                <a:gd name="T36" fmla="*/ 58 w 391"/>
                <a:gd name="T37" fmla="*/ 248 h 509"/>
                <a:gd name="T38" fmla="*/ 70 w 391"/>
                <a:gd name="T39" fmla="*/ 252 h 509"/>
                <a:gd name="T40" fmla="*/ 74 w 391"/>
                <a:gd name="T41" fmla="*/ 252 h 509"/>
                <a:gd name="T42" fmla="*/ 78 w 391"/>
                <a:gd name="T43" fmla="*/ 240 h 509"/>
                <a:gd name="T44" fmla="*/ 97 w 391"/>
                <a:gd name="T45" fmla="*/ 244 h 509"/>
                <a:gd name="T46" fmla="*/ 86 w 391"/>
                <a:gd name="T47" fmla="*/ 248 h 509"/>
                <a:gd name="T48" fmla="*/ 86 w 391"/>
                <a:gd name="T49" fmla="*/ 256 h 509"/>
                <a:gd name="T50" fmla="*/ 93 w 391"/>
                <a:gd name="T51" fmla="*/ 271 h 509"/>
                <a:gd name="T52" fmla="*/ 82 w 391"/>
                <a:gd name="T53" fmla="*/ 260 h 509"/>
                <a:gd name="T54" fmla="*/ 78 w 391"/>
                <a:gd name="T55" fmla="*/ 263 h 509"/>
                <a:gd name="T56" fmla="*/ 89 w 391"/>
                <a:gd name="T57" fmla="*/ 299 h 509"/>
                <a:gd name="T58" fmla="*/ 105 w 391"/>
                <a:gd name="T59" fmla="*/ 306 h 509"/>
                <a:gd name="T60" fmla="*/ 97 w 391"/>
                <a:gd name="T61" fmla="*/ 318 h 509"/>
                <a:gd name="T62" fmla="*/ 136 w 391"/>
                <a:gd name="T63" fmla="*/ 369 h 509"/>
                <a:gd name="T64" fmla="*/ 140 w 391"/>
                <a:gd name="T65" fmla="*/ 381 h 509"/>
                <a:gd name="T66" fmla="*/ 148 w 391"/>
                <a:gd name="T67" fmla="*/ 388 h 509"/>
                <a:gd name="T68" fmla="*/ 148 w 391"/>
                <a:gd name="T69" fmla="*/ 396 h 509"/>
                <a:gd name="T70" fmla="*/ 152 w 391"/>
                <a:gd name="T71" fmla="*/ 416 h 509"/>
                <a:gd name="T72" fmla="*/ 179 w 391"/>
                <a:gd name="T73" fmla="*/ 423 h 509"/>
                <a:gd name="T74" fmla="*/ 187 w 391"/>
                <a:gd name="T75" fmla="*/ 420 h 509"/>
                <a:gd name="T76" fmla="*/ 203 w 391"/>
                <a:gd name="T77" fmla="*/ 431 h 509"/>
                <a:gd name="T78" fmla="*/ 222 w 391"/>
                <a:gd name="T79" fmla="*/ 439 h 509"/>
                <a:gd name="T80" fmla="*/ 226 w 391"/>
                <a:gd name="T81" fmla="*/ 435 h 509"/>
                <a:gd name="T82" fmla="*/ 234 w 391"/>
                <a:gd name="T83" fmla="*/ 443 h 509"/>
                <a:gd name="T84" fmla="*/ 246 w 391"/>
                <a:gd name="T85" fmla="*/ 455 h 509"/>
                <a:gd name="T86" fmla="*/ 281 w 391"/>
                <a:gd name="T87" fmla="*/ 486 h 509"/>
                <a:gd name="T88" fmla="*/ 285 w 391"/>
                <a:gd name="T89" fmla="*/ 509 h 509"/>
                <a:gd name="T90" fmla="*/ 374 w 391"/>
                <a:gd name="T91" fmla="*/ 505 h 509"/>
                <a:gd name="T92" fmla="*/ 387 w 391"/>
                <a:gd name="T93" fmla="*/ 503 h 5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391" h="509">
                  <a:moveTo>
                    <a:pt x="388" y="495"/>
                  </a:moveTo>
                  <a:cubicBezTo>
                    <a:pt x="388" y="495"/>
                    <a:pt x="387" y="494"/>
                    <a:pt x="387" y="493"/>
                  </a:cubicBezTo>
                  <a:cubicBezTo>
                    <a:pt x="386" y="489"/>
                    <a:pt x="387" y="481"/>
                    <a:pt x="387" y="481"/>
                  </a:cubicBezTo>
                  <a:cubicBezTo>
                    <a:pt x="387" y="481"/>
                    <a:pt x="389" y="474"/>
                    <a:pt x="387" y="471"/>
                  </a:cubicBezTo>
                  <a:cubicBezTo>
                    <a:pt x="386" y="470"/>
                    <a:pt x="387" y="468"/>
                    <a:pt x="389" y="465"/>
                  </a:cubicBezTo>
                  <a:cubicBezTo>
                    <a:pt x="390" y="463"/>
                    <a:pt x="391" y="461"/>
                    <a:pt x="391" y="459"/>
                  </a:cubicBezTo>
                  <a:cubicBezTo>
                    <a:pt x="391" y="458"/>
                    <a:pt x="391" y="457"/>
                    <a:pt x="391" y="456"/>
                  </a:cubicBezTo>
                  <a:cubicBezTo>
                    <a:pt x="391" y="455"/>
                    <a:pt x="391" y="455"/>
                    <a:pt x="391" y="455"/>
                  </a:cubicBezTo>
                  <a:cubicBezTo>
                    <a:pt x="391" y="449"/>
                    <a:pt x="391" y="449"/>
                    <a:pt x="391" y="449"/>
                  </a:cubicBezTo>
                  <a:cubicBezTo>
                    <a:pt x="384" y="439"/>
                    <a:pt x="384" y="439"/>
                    <a:pt x="384" y="439"/>
                  </a:cubicBezTo>
                  <a:cubicBezTo>
                    <a:pt x="384" y="422"/>
                    <a:pt x="384" y="422"/>
                    <a:pt x="384" y="422"/>
                  </a:cubicBezTo>
                  <a:cubicBezTo>
                    <a:pt x="384" y="421"/>
                    <a:pt x="384" y="421"/>
                    <a:pt x="384" y="421"/>
                  </a:cubicBezTo>
                  <a:cubicBezTo>
                    <a:pt x="383" y="421"/>
                    <a:pt x="383" y="421"/>
                    <a:pt x="383" y="421"/>
                  </a:cubicBezTo>
                  <a:cubicBezTo>
                    <a:pt x="383" y="420"/>
                    <a:pt x="382" y="420"/>
                    <a:pt x="384" y="411"/>
                  </a:cubicBezTo>
                  <a:cubicBezTo>
                    <a:pt x="386" y="401"/>
                    <a:pt x="386" y="401"/>
                    <a:pt x="386" y="401"/>
                  </a:cubicBezTo>
                  <a:cubicBezTo>
                    <a:pt x="386" y="400"/>
                    <a:pt x="386" y="400"/>
                    <a:pt x="386" y="400"/>
                  </a:cubicBezTo>
                  <a:cubicBezTo>
                    <a:pt x="385" y="399"/>
                    <a:pt x="385" y="399"/>
                    <a:pt x="385" y="399"/>
                  </a:cubicBezTo>
                  <a:cubicBezTo>
                    <a:pt x="385" y="399"/>
                    <a:pt x="384" y="398"/>
                    <a:pt x="387" y="390"/>
                  </a:cubicBezTo>
                  <a:cubicBezTo>
                    <a:pt x="391" y="378"/>
                    <a:pt x="391" y="378"/>
                    <a:pt x="391" y="378"/>
                  </a:cubicBezTo>
                  <a:cubicBezTo>
                    <a:pt x="386" y="357"/>
                    <a:pt x="386" y="357"/>
                    <a:pt x="386" y="357"/>
                  </a:cubicBezTo>
                  <a:cubicBezTo>
                    <a:pt x="386" y="357"/>
                    <a:pt x="386" y="357"/>
                    <a:pt x="386" y="357"/>
                  </a:cubicBezTo>
                  <a:cubicBezTo>
                    <a:pt x="169" y="142"/>
                    <a:pt x="169" y="142"/>
                    <a:pt x="169" y="142"/>
                  </a:cubicBezTo>
                  <a:cubicBezTo>
                    <a:pt x="169" y="0"/>
                    <a:pt x="169" y="0"/>
                    <a:pt x="169" y="0"/>
                  </a:cubicBezTo>
                  <a:cubicBezTo>
                    <a:pt x="0" y="0"/>
                    <a:pt x="0" y="0"/>
                    <a:pt x="0" y="0"/>
                  </a:cubicBezTo>
                  <a:cubicBezTo>
                    <a:pt x="0" y="2"/>
                    <a:pt x="0" y="2"/>
                    <a:pt x="0" y="2"/>
                  </a:cubicBezTo>
                  <a:cubicBezTo>
                    <a:pt x="15" y="80"/>
                    <a:pt x="15" y="80"/>
                    <a:pt x="15" y="80"/>
                  </a:cubicBezTo>
                  <a:cubicBezTo>
                    <a:pt x="15" y="107"/>
                    <a:pt x="15" y="107"/>
                    <a:pt x="15" y="107"/>
                  </a:cubicBezTo>
                  <a:cubicBezTo>
                    <a:pt x="4" y="123"/>
                    <a:pt x="4" y="123"/>
                    <a:pt x="4" y="123"/>
                  </a:cubicBezTo>
                  <a:cubicBezTo>
                    <a:pt x="7" y="135"/>
                    <a:pt x="7" y="135"/>
                    <a:pt x="7" y="135"/>
                  </a:cubicBezTo>
                  <a:cubicBezTo>
                    <a:pt x="11" y="139"/>
                    <a:pt x="11" y="139"/>
                    <a:pt x="11" y="139"/>
                  </a:cubicBezTo>
                  <a:cubicBezTo>
                    <a:pt x="27" y="166"/>
                    <a:pt x="27" y="166"/>
                    <a:pt x="27" y="166"/>
                  </a:cubicBezTo>
                  <a:cubicBezTo>
                    <a:pt x="27" y="170"/>
                    <a:pt x="27" y="170"/>
                    <a:pt x="27" y="170"/>
                  </a:cubicBezTo>
                  <a:cubicBezTo>
                    <a:pt x="27" y="181"/>
                    <a:pt x="27" y="181"/>
                    <a:pt x="27" y="181"/>
                  </a:cubicBezTo>
                  <a:cubicBezTo>
                    <a:pt x="35" y="209"/>
                    <a:pt x="35" y="209"/>
                    <a:pt x="35" y="209"/>
                  </a:cubicBezTo>
                  <a:cubicBezTo>
                    <a:pt x="54" y="232"/>
                    <a:pt x="54" y="232"/>
                    <a:pt x="54" y="232"/>
                  </a:cubicBezTo>
                  <a:cubicBezTo>
                    <a:pt x="58" y="236"/>
                    <a:pt x="58" y="236"/>
                    <a:pt x="58" y="236"/>
                  </a:cubicBezTo>
                  <a:cubicBezTo>
                    <a:pt x="58" y="244"/>
                    <a:pt x="58" y="244"/>
                    <a:pt x="58" y="244"/>
                  </a:cubicBezTo>
                  <a:cubicBezTo>
                    <a:pt x="58" y="248"/>
                    <a:pt x="58" y="248"/>
                    <a:pt x="58" y="248"/>
                  </a:cubicBezTo>
                  <a:cubicBezTo>
                    <a:pt x="66" y="252"/>
                    <a:pt x="66" y="252"/>
                    <a:pt x="66" y="252"/>
                  </a:cubicBezTo>
                  <a:cubicBezTo>
                    <a:pt x="70" y="252"/>
                    <a:pt x="70" y="252"/>
                    <a:pt x="70" y="252"/>
                  </a:cubicBezTo>
                  <a:cubicBezTo>
                    <a:pt x="74" y="256"/>
                    <a:pt x="74" y="256"/>
                    <a:pt x="74" y="256"/>
                  </a:cubicBezTo>
                  <a:cubicBezTo>
                    <a:pt x="74" y="252"/>
                    <a:pt x="74" y="252"/>
                    <a:pt x="74" y="252"/>
                  </a:cubicBezTo>
                  <a:cubicBezTo>
                    <a:pt x="78" y="252"/>
                    <a:pt x="78" y="252"/>
                    <a:pt x="78" y="252"/>
                  </a:cubicBezTo>
                  <a:cubicBezTo>
                    <a:pt x="78" y="240"/>
                    <a:pt x="78" y="240"/>
                    <a:pt x="78" y="240"/>
                  </a:cubicBezTo>
                  <a:cubicBezTo>
                    <a:pt x="86" y="240"/>
                    <a:pt x="86" y="240"/>
                    <a:pt x="86" y="240"/>
                  </a:cubicBezTo>
                  <a:cubicBezTo>
                    <a:pt x="97" y="244"/>
                    <a:pt x="97" y="244"/>
                    <a:pt x="97" y="244"/>
                  </a:cubicBezTo>
                  <a:cubicBezTo>
                    <a:pt x="89" y="248"/>
                    <a:pt x="89" y="248"/>
                    <a:pt x="89" y="248"/>
                  </a:cubicBezTo>
                  <a:cubicBezTo>
                    <a:pt x="86" y="248"/>
                    <a:pt x="86" y="248"/>
                    <a:pt x="86" y="248"/>
                  </a:cubicBezTo>
                  <a:cubicBezTo>
                    <a:pt x="82" y="252"/>
                    <a:pt x="82" y="252"/>
                    <a:pt x="82" y="252"/>
                  </a:cubicBezTo>
                  <a:cubicBezTo>
                    <a:pt x="86" y="256"/>
                    <a:pt x="86" y="256"/>
                    <a:pt x="86" y="256"/>
                  </a:cubicBezTo>
                  <a:cubicBezTo>
                    <a:pt x="93" y="267"/>
                    <a:pt x="93" y="267"/>
                    <a:pt x="93" y="267"/>
                  </a:cubicBezTo>
                  <a:cubicBezTo>
                    <a:pt x="93" y="271"/>
                    <a:pt x="93" y="271"/>
                    <a:pt x="93" y="271"/>
                  </a:cubicBezTo>
                  <a:cubicBezTo>
                    <a:pt x="82" y="263"/>
                    <a:pt x="82" y="263"/>
                    <a:pt x="82" y="263"/>
                  </a:cubicBezTo>
                  <a:cubicBezTo>
                    <a:pt x="82" y="260"/>
                    <a:pt x="82" y="260"/>
                    <a:pt x="82" y="260"/>
                  </a:cubicBezTo>
                  <a:cubicBezTo>
                    <a:pt x="78" y="260"/>
                    <a:pt x="78" y="260"/>
                    <a:pt x="78" y="260"/>
                  </a:cubicBezTo>
                  <a:cubicBezTo>
                    <a:pt x="78" y="263"/>
                    <a:pt x="78" y="263"/>
                    <a:pt x="78" y="263"/>
                  </a:cubicBezTo>
                  <a:cubicBezTo>
                    <a:pt x="82" y="291"/>
                    <a:pt x="82" y="291"/>
                    <a:pt x="82" y="291"/>
                  </a:cubicBezTo>
                  <a:cubicBezTo>
                    <a:pt x="89" y="299"/>
                    <a:pt x="89" y="299"/>
                    <a:pt x="89" y="299"/>
                  </a:cubicBezTo>
                  <a:cubicBezTo>
                    <a:pt x="101" y="299"/>
                    <a:pt x="101" y="299"/>
                    <a:pt x="101" y="299"/>
                  </a:cubicBezTo>
                  <a:cubicBezTo>
                    <a:pt x="105" y="306"/>
                    <a:pt x="105" y="306"/>
                    <a:pt x="105" y="306"/>
                  </a:cubicBezTo>
                  <a:cubicBezTo>
                    <a:pt x="105" y="314"/>
                    <a:pt x="105" y="314"/>
                    <a:pt x="105" y="314"/>
                  </a:cubicBezTo>
                  <a:cubicBezTo>
                    <a:pt x="97" y="318"/>
                    <a:pt x="97" y="318"/>
                    <a:pt x="97" y="318"/>
                  </a:cubicBezTo>
                  <a:cubicBezTo>
                    <a:pt x="101" y="326"/>
                    <a:pt x="101" y="326"/>
                    <a:pt x="101" y="326"/>
                  </a:cubicBezTo>
                  <a:cubicBezTo>
                    <a:pt x="136" y="369"/>
                    <a:pt x="136" y="369"/>
                    <a:pt x="136" y="369"/>
                  </a:cubicBezTo>
                  <a:cubicBezTo>
                    <a:pt x="140" y="373"/>
                    <a:pt x="140" y="373"/>
                    <a:pt x="140" y="373"/>
                  </a:cubicBezTo>
                  <a:cubicBezTo>
                    <a:pt x="140" y="381"/>
                    <a:pt x="140" y="381"/>
                    <a:pt x="140" y="381"/>
                  </a:cubicBezTo>
                  <a:cubicBezTo>
                    <a:pt x="148" y="384"/>
                    <a:pt x="148" y="384"/>
                    <a:pt x="148" y="384"/>
                  </a:cubicBezTo>
                  <a:cubicBezTo>
                    <a:pt x="148" y="388"/>
                    <a:pt x="148" y="388"/>
                    <a:pt x="148" y="388"/>
                  </a:cubicBezTo>
                  <a:cubicBezTo>
                    <a:pt x="152" y="392"/>
                    <a:pt x="152" y="392"/>
                    <a:pt x="152" y="392"/>
                  </a:cubicBezTo>
                  <a:cubicBezTo>
                    <a:pt x="148" y="396"/>
                    <a:pt x="148" y="396"/>
                    <a:pt x="148" y="396"/>
                  </a:cubicBezTo>
                  <a:cubicBezTo>
                    <a:pt x="152" y="412"/>
                    <a:pt x="152" y="412"/>
                    <a:pt x="152" y="412"/>
                  </a:cubicBezTo>
                  <a:cubicBezTo>
                    <a:pt x="152" y="416"/>
                    <a:pt x="152" y="416"/>
                    <a:pt x="152" y="416"/>
                  </a:cubicBezTo>
                  <a:cubicBezTo>
                    <a:pt x="171" y="420"/>
                    <a:pt x="171" y="420"/>
                    <a:pt x="171" y="420"/>
                  </a:cubicBezTo>
                  <a:cubicBezTo>
                    <a:pt x="179" y="423"/>
                    <a:pt x="179" y="423"/>
                    <a:pt x="179" y="423"/>
                  </a:cubicBezTo>
                  <a:cubicBezTo>
                    <a:pt x="183" y="420"/>
                    <a:pt x="183" y="420"/>
                    <a:pt x="183" y="420"/>
                  </a:cubicBezTo>
                  <a:cubicBezTo>
                    <a:pt x="187" y="420"/>
                    <a:pt x="187" y="420"/>
                    <a:pt x="187" y="420"/>
                  </a:cubicBezTo>
                  <a:cubicBezTo>
                    <a:pt x="199" y="427"/>
                    <a:pt x="199" y="427"/>
                    <a:pt x="199" y="427"/>
                  </a:cubicBezTo>
                  <a:cubicBezTo>
                    <a:pt x="203" y="431"/>
                    <a:pt x="203" y="431"/>
                    <a:pt x="203" y="431"/>
                  </a:cubicBezTo>
                  <a:cubicBezTo>
                    <a:pt x="218" y="439"/>
                    <a:pt x="218" y="439"/>
                    <a:pt x="218" y="439"/>
                  </a:cubicBezTo>
                  <a:cubicBezTo>
                    <a:pt x="222" y="439"/>
                    <a:pt x="222" y="439"/>
                    <a:pt x="222" y="439"/>
                  </a:cubicBezTo>
                  <a:cubicBezTo>
                    <a:pt x="222" y="435"/>
                    <a:pt x="222" y="435"/>
                    <a:pt x="222" y="435"/>
                  </a:cubicBezTo>
                  <a:cubicBezTo>
                    <a:pt x="226" y="435"/>
                    <a:pt x="226" y="435"/>
                    <a:pt x="226" y="435"/>
                  </a:cubicBezTo>
                  <a:cubicBezTo>
                    <a:pt x="230" y="439"/>
                    <a:pt x="230" y="439"/>
                    <a:pt x="230" y="439"/>
                  </a:cubicBezTo>
                  <a:cubicBezTo>
                    <a:pt x="234" y="443"/>
                    <a:pt x="234" y="443"/>
                    <a:pt x="234" y="443"/>
                  </a:cubicBezTo>
                  <a:cubicBezTo>
                    <a:pt x="238" y="451"/>
                    <a:pt x="238" y="451"/>
                    <a:pt x="238" y="451"/>
                  </a:cubicBezTo>
                  <a:cubicBezTo>
                    <a:pt x="246" y="455"/>
                    <a:pt x="246" y="455"/>
                    <a:pt x="246" y="455"/>
                  </a:cubicBezTo>
                  <a:cubicBezTo>
                    <a:pt x="277" y="478"/>
                    <a:pt x="277" y="478"/>
                    <a:pt x="277" y="478"/>
                  </a:cubicBezTo>
                  <a:cubicBezTo>
                    <a:pt x="281" y="486"/>
                    <a:pt x="281" y="486"/>
                    <a:pt x="281" y="486"/>
                  </a:cubicBezTo>
                  <a:cubicBezTo>
                    <a:pt x="281" y="490"/>
                    <a:pt x="281" y="490"/>
                    <a:pt x="281" y="490"/>
                  </a:cubicBezTo>
                  <a:cubicBezTo>
                    <a:pt x="285" y="509"/>
                    <a:pt x="285" y="509"/>
                    <a:pt x="285" y="509"/>
                  </a:cubicBezTo>
                  <a:cubicBezTo>
                    <a:pt x="370" y="502"/>
                    <a:pt x="370" y="502"/>
                    <a:pt x="370" y="502"/>
                  </a:cubicBezTo>
                  <a:cubicBezTo>
                    <a:pt x="374" y="505"/>
                    <a:pt x="374" y="505"/>
                    <a:pt x="374" y="505"/>
                  </a:cubicBezTo>
                  <a:cubicBezTo>
                    <a:pt x="383" y="509"/>
                    <a:pt x="383" y="509"/>
                    <a:pt x="383" y="509"/>
                  </a:cubicBezTo>
                  <a:cubicBezTo>
                    <a:pt x="387" y="503"/>
                    <a:pt x="387" y="503"/>
                    <a:pt x="387" y="503"/>
                  </a:cubicBezTo>
                  <a:cubicBezTo>
                    <a:pt x="390" y="499"/>
                    <a:pt x="389" y="498"/>
                    <a:pt x="388" y="495"/>
                  </a:cubicBezTo>
                  <a:close/>
                </a:path>
              </a:pathLst>
            </a:custGeom>
            <a:solidFill>
              <a:srgbClr val="663333"/>
            </a:solidFill>
            <a:ln w="19050">
              <a:solidFill>
                <a:schemeClr val="tx1"/>
              </a:solid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GB" sz="1600" b="1" dirty="0">
                  <a:solidFill>
                    <a:schemeClr val="bg1">
                      <a:lumMod val="95000"/>
                    </a:schemeClr>
                  </a:solidFill>
                </a:rPr>
                <a:t>       </a:t>
              </a:r>
            </a:p>
            <a:p>
              <a:r>
                <a:rPr lang="en-GB" sz="1600" b="1" dirty="0">
                  <a:solidFill>
                    <a:schemeClr val="bg1">
                      <a:lumMod val="95000"/>
                    </a:schemeClr>
                  </a:solidFill>
                </a:rPr>
                <a:t>         CA</a:t>
              </a:r>
            </a:p>
          </p:txBody>
        </p:sp>
        <p:sp>
          <p:nvSpPr>
            <p:cNvPr id="85" name="Arizona">
              <a:extLst>
                <a:ext uri="{FF2B5EF4-FFF2-40B4-BE49-F238E27FC236}">
                  <a16:creationId xmlns:a16="http://schemas.microsoft.com/office/drawing/2014/main" id="{020271DC-26BE-0127-4B43-F331297B186D}"/>
                </a:ext>
              </a:extLst>
            </p:cNvPr>
            <p:cNvSpPr>
              <a:spLocks/>
            </p:cNvSpPr>
            <p:nvPr/>
          </p:nvSpPr>
          <p:spPr bwMode="auto">
            <a:xfrm>
              <a:off x="3630383" y="3186260"/>
              <a:ext cx="874366" cy="1252199"/>
            </a:xfrm>
            <a:custGeom>
              <a:avLst/>
              <a:gdLst>
                <a:gd name="T0" fmla="*/ 24 w 221"/>
                <a:gd name="T1" fmla="*/ 0 h 316"/>
                <a:gd name="T2" fmla="*/ 24 w 221"/>
                <a:gd name="T3" fmla="*/ 57 h 316"/>
                <a:gd name="T4" fmla="*/ 4 w 221"/>
                <a:gd name="T5" fmla="*/ 44 h 316"/>
                <a:gd name="T6" fmla="*/ 0 w 221"/>
                <a:gd name="T7" fmla="*/ 66 h 316"/>
                <a:gd name="T8" fmla="*/ 7 w 221"/>
                <a:gd name="T9" fmla="*/ 73 h 316"/>
                <a:gd name="T10" fmla="*/ 10 w 221"/>
                <a:gd name="T11" fmla="*/ 79 h 316"/>
                <a:gd name="T12" fmla="*/ 7 w 221"/>
                <a:gd name="T13" fmla="*/ 82 h 316"/>
                <a:gd name="T14" fmla="*/ 7 w 221"/>
                <a:gd name="T15" fmla="*/ 113 h 316"/>
                <a:gd name="T16" fmla="*/ 12 w 221"/>
                <a:gd name="T17" fmla="*/ 134 h 316"/>
                <a:gd name="T18" fmla="*/ 8 w 221"/>
                <a:gd name="T19" fmla="*/ 146 h 316"/>
                <a:gd name="T20" fmla="*/ 6 w 221"/>
                <a:gd name="T21" fmla="*/ 155 h 316"/>
                <a:gd name="T22" fmla="*/ 7 w 221"/>
                <a:gd name="T23" fmla="*/ 156 h 316"/>
                <a:gd name="T24" fmla="*/ 7 w 221"/>
                <a:gd name="T25" fmla="*/ 157 h 316"/>
                <a:gd name="T26" fmla="*/ 5 w 221"/>
                <a:gd name="T27" fmla="*/ 167 h 316"/>
                <a:gd name="T28" fmla="*/ 4 w 221"/>
                <a:gd name="T29" fmla="*/ 177 h 316"/>
                <a:gd name="T30" fmla="*/ 5 w 221"/>
                <a:gd name="T31" fmla="*/ 177 h 316"/>
                <a:gd name="T32" fmla="*/ 5 w 221"/>
                <a:gd name="T33" fmla="*/ 178 h 316"/>
                <a:gd name="T34" fmla="*/ 5 w 221"/>
                <a:gd name="T35" fmla="*/ 195 h 316"/>
                <a:gd name="T36" fmla="*/ 12 w 221"/>
                <a:gd name="T37" fmla="*/ 205 h 316"/>
                <a:gd name="T38" fmla="*/ 12 w 221"/>
                <a:gd name="T39" fmla="*/ 211 h 316"/>
                <a:gd name="T40" fmla="*/ 12 w 221"/>
                <a:gd name="T41" fmla="*/ 212 h 316"/>
                <a:gd name="T42" fmla="*/ 12 w 221"/>
                <a:gd name="T43" fmla="*/ 215 h 316"/>
                <a:gd name="T44" fmla="*/ 10 w 221"/>
                <a:gd name="T45" fmla="*/ 221 h 316"/>
                <a:gd name="T46" fmla="*/ 8 w 221"/>
                <a:gd name="T47" fmla="*/ 227 h 316"/>
                <a:gd name="T48" fmla="*/ 8 w 221"/>
                <a:gd name="T49" fmla="*/ 237 h 316"/>
                <a:gd name="T50" fmla="*/ 8 w 221"/>
                <a:gd name="T51" fmla="*/ 249 h 316"/>
                <a:gd name="T52" fmla="*/ 9 w 221"/>
                <a:gd name="T53" fmla="*/ 251 h 316"/>
                <a:gd name="T54" fmla="*/ 8 w 221"/>
                <a:gd name="T55" fmla="*/ 259 h 316"/>
                <a:gd name="T56" fmla="*/ 4 w 221"/>
                <a:gd name="T57" fmla="*/ 265 h 316"/>
                <a:gd name="T58" fmla="*/ 144 w 221"/>
                <a:gd name="T59" fmla="*/ 316 h 316"/>
                <a:gd name="T60" fmla="*/ 221 w 221"/>
                <a:gd name="T61" fmla="*/ 316 h 316"/>
                <a:gd name="T62" fmla="*/ 221 w 221"/>
                <a:gd name="T63" fmla="*/ 0 h 316"/>
                <a:gd name="T64" fmla="*/ 24 w 221"/>
                <a:gd name="T65" fmla="*/ 0 h 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21" h="316">
                  <a:moveTo>
                    <a:pt x="24" y="0"/>
                  </a:moveTo>
                  <a:cubicBezTo>
                    <a:pt x="24" y="57"/>
                    <a:pt x="24" y="57"/>
                    <a:pt x="24" y="57"/>
                  </a:cubicBezTo>
                  <a:cubicBezTo>
                    <a:pt x="4" y="44"/>
                    <a:pt x="4" y="44"/>
                    <a:pt x="4" y="44"/>
                  </a:cubicBezTo>
                  <a:cubicBezTo>
                    <a:pt x="0" y="66"/>
                    <a:pt x="0" y="66"/>
                    <a:pt x="0" y="66"/>
                  </a:cubicBezTo>
                  <a:cubicBezTo>
                    <a:pt x="7" y="73"/>
                    <a:pt x="7" y="73"/>
                    <a:pt x="7" y="73"/>
                  </a:cubicBezTo>
                  <a:cubicBezTo>
                    <a:pt x="10" y="75"/>
                    <a:pt x="11" y="77"/>
                    <a:pt x="10" y="79"/>
                  </a:cubicBezTo>
                  <a:cubicBezTo>
                    <a:pt x="10" y="81"/>
                    <a:pt x="8" y="82"/>
                    <a:pt x="7" y="82"/>
                  </a:cubicBezTo>
                  <a:cubicBezTo>
                    <a:pt x="7" y="113"/>
                    <a:pt x="7" y="113"/>
                    <a:pt x="7" y="113"/>
                  </a:cubicBezTo>
                  <a:cubicBezTo>
                    <a:pt x="12" y="134"/>
                    <a:pt x="12" y="134"/>
                    <a:pt x="12" y="134"/>
                  </a:cubicBezTo>
                  <a:cubicBezTo>
                    <a:pt x="8" y="146"/>
                    <a:pt x="8" y="146"/>
                    <a:pt x="8" y="146"/>
                  </a:cubicBezTo>
                  <a:cubicBezTo>
                    <a:pt x="5" y="154"/>
                    <a:pt x="6" y="155"/>
                    <a:pt x="6" y="155"/>
                  </a:cubicBezTo>
                  <a:cubicBezTo>
                    <a:pt x="7" y="156"/>
                    <a:pt x="7" y="156"/>
                    <a:pt x="7" y="156"/>
                  </a:cubicBezTo>
                  <a:cubicBezTo>
                    <a:pt x="7" y="157"/>
                    <a:pt x="7" y="157"/>
                    <a:pt x="7" y="157"/>
                  </a:cubicBezTo>
                  <a:cubicBezTo>
                    <a:pt x="5" y="167"/>
                    <a:pt x="5" y="167"/>
                    <a:pt x="5" y="167"/>
                  </a:cubicBezTo>
                  <a:cubicBezTo>
                    <a:pt x="3" y="176"/>
                    <a:pt x="4" y="176"/>
                    <a:pt x="4" y="177"/>
                  </a:cubicBezTo>
                  <a:cubicBezTo>
                    <a:pt x="5" y="177"/>
                    <a:pt x="5" y="177"/>
                    <a:pt x="5" y="177"/>
                  </a:cubicBezTo>
                  <a:cubicBezTo>
                    <a:pt x="5" y="178"/>
                    <a:pt x="5" y="178"/>
                    <a:pt x="5" y="178"/>
                  </a:cubicBezTo>
                  <a:cubicBezTo>
                    <a:pt x="5" y="195"/>
                    <a:pt x="5" y="195"/>
                    <a:pt x="5" y="195"/>
                  </a:cubicBezTo>
                  <a:cubicBezTo>
                    <a:pt x="12" y="205"/>
                    <a:pt x="12" y="205"/>
                    <a:pt x="12" y="205"/>
                  </a:cubicBezTo>
                  <a:cubicBezTo>
                    <a:pt x="12" y="211"/>
                    <a:pt x="12" y="211"/>
                    <a:pt x="12" y="211"/>
                  </a:cubicBezTo>
                  <a:cubicBezTo>
                    <a:pt x="12" y="212"/>
                    <a:pt x="12" y="212"/>
                    <a:pt x="12" y="212"/>
                  </a:cubicBezTo>
                  <a:cubicBezTo>
                    <a:pt x="12" y="213"/>
                    <a:pt x="12" y="214"/>
                    <a:pt x="12" y="215"/>
                  </a:cubicBezTo>
                  <a:cubicBezTo>
                    <a:pt x="12" y="217"/>
                    <a:pt x="11" y="219"/>
                    <a:pt x="10" y="221"/>
                  </a:cubicBezTo>
                  <a:cubicBezTo>
                    <a:pt x="8" y="224"/>
                    <a:pt x="7" y="226"/>
                    <a:pt x="8" y="227"/>
                  </a:cubicBezTo>
                  <a:cubicBezTo>
                    <a:pt x="10" y="230"/>
                    <a:pt x="8" y="237"/>
                    <a:pt x="8" y="237"/>
                  </a:cubicBezTo>
                  <a:cubicBezTo>
                    <a:pt x="8" y="237"/>
                    <a:pt x="7" y="245"/>
                    <a:pt x="8" y="249"/>
                  </a:cubicBezTo>
                  <a:cubicBezTo>
                    <a:pt x="8" y="250"/>
                    <a:pt x="9" y="251"/>
                    <a:pt x="9" y="251"/>
                  </a:cubicBezTo>
                  <a:cubicBezTo>
                    <a:pt x="10" y="254"/>
                    <a:pt x="11" y="255"/>
                    <a:pt x="8" y="259"/>
                  </a:cubicBezTo>
                  <a:cubicBezTo>
                    <a:pt x="4" y="265"/>
                    <a:pt x="4" y="265"/>
                    <a:pt x="4" y="265"/>
                  </a:cubicBezTo>
                  <a:cubicBezTo>
                    <a:pt x="144" y="316"/>
                    <a:pt x="144" y="316"/>
                    <a:pt x="144" y="316"/>
                  </a:cubicBezTo>
                  <a:cubicBezTo>
                    <a:pt x="221" y="316"/>
                    <a:pt x="221" y="316"/>
                    <a:pt x="221" y="316"/>
                  </a:cubicBezTo>
                  <a:cubicBezTo>
                    <a:pt x="221" y="0"/>
                    <a:pt x="221" y="0"/>
                    <a:pt x="221" y="0"/>
                  </a:cubicBezTo>
                  <a:lnTo>
                    <a:pt x="24" y="0"/>
                  </a:lnTo>
                  <a:close/>
                </a:path>
              </a:pathLst>
            </a:custGeom>
            <a:solidFill>
              <a:srgbClr val="663333"/>
            </a:solidFill>
            <a:ln w="19050">
              <a:solidFill>
                <a:schemeClr val="tx1"/>
              </a:solidFill>
            </a:ln>
            <a:effectLst>
              <a:outerShdw blurRad="50800" dist="38100" dir="5400000" algn="t"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600" b="1" dirty="0">
                  <a:solidFill>
                    <a:schemeClr val="bg1">
                      <a:lumMod val="95000"/>
                    </a:schemeClr>
                  </a:solidFill>
                </a:rPr>
                <a:t>AZ</a:t>
              </a:r>
            </a:p>
          </p:txBody>
        </p:sp>
      </p:grpSp>
      <p:sp>
        <p:nvSpPr>
          <p:cNvPr id="86" name="TextBox 85">
            <a:extLst>
              <a:ext uri="{FF2B5EF4-FFF2-40B4-BE49-F238E27FC236}">
                <a16:creationId xmlns:a16="http://schemas.microsoft.com/office/drawing/2014/main" id="{11A65355-AD30-6723-C9DF-0231A565DFF3}"/>
              </a:ext>
            </a:extLst>
          </p:cNvPr>
          <p:cNvSpPr txBox="1"/>
          <p:nvPr/>
        </p:nvSpPr>
        <p:spPr>
          <a:xfrm>
            <a:off x="8005360" y="3777731"/>
            <a:ext cx="494621" cy="584775"/>
          </a:xfrm>
          <a:prstGeom prst="rect">
            <a:avLst/>
          </a:prstGeom>
          <a:noFill/>
        </p:spPr>
        <p:txBody>
          <a:bodyPr wrap="square" rtlCol="0">
            <a:spAutoFit/>
          </a:bodyPr>
          <a:lstStyle/>
          <a:p>
            <a:pPr algn="l"/>
            <a:r>
              <a:rPr lang="en-US" sz="1600" b="1" dirty="0">
                <a:solidFill>
                  <a:srgbClr val="663333"/>
                </a:solidFill>
              </a:rPr>
              <a:t>NJ DE</a:t>
            </a:r>
          </a:p>
        </p:txBody>
      </p:sp>
      <p:sp>
        <p:nvSpPr>
          <p:cNvPr id="87" name="TextBox 86">
            <a:extLst>
              <a:ext uri="{FF2B5EF4-FFF2-40B4-BE49-F238E27FC236}">
                <a16:creationId xmlns:a16="http://schemas.microsoft.com/office/drawing/2014/main" id="{9E7B2263-72DC-84B3-D4B3-E2A8405CEE3E}"/>
              </a:ext>
            </a:extLst>
          </p:cNvPr>
          <p:cNvSpPr txBox="1"/>
          <p:nvPr/>
        </p:nvSpPr>
        <p:spPr>
          <a:xfrm>
            <a:off x="8005360" y="2628769"/>
            <a:ext cx="671410" cy="338554"/>
          </a:xfrm>
          <a:prstGeom prst="rect">
            <a:avLst/>
          </a:prstGeom>
          <a:noFill/>
        </p:spPr>
        <p:txBody>
          <a:bodyPr wrap="square" rtlCol="0">
            <a:spAutoFit/>
          </a:bodyPr>
          <a:lstStyle/>
          <a:p>
            <a:r>
              <a:rPr lang="en-US" sz="1600" b="1" dirty="0">
                <a:solidFill>
                  <a:srgbClr val="663333"/>
                </a:solidFill>
              </a:rPr>
              <a:t>NH</a:t>
            </a:r>
          </a:p>
        </p:txBody>
      </p:sp>
    </p:spTree>
    <p:extLst>
      <p:ext uri="{BB962C8B-B14F-4D97-AF65-F5344CB8AC3E}">
        <p14:creationId xmlns:p14="http://schemas.microsoft.com/office/powerpoint/2010/main" val="27058077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430076-8A04-1558-DB52-C4B8C14FEF62}"/>
              </a:ext>
            </a:extLst>
          </p:cNvPr>
          <p:cNvSpPr>
            <a:spLocks noGrp="1"/>
          </p:cNvSpPr>
          <p:nvPr>
            <p:ph type="title"/>
          </p:nvPr>
        </p:nvSpPr>
        <p:spPr/>
        <p:txBody>
          <a:bodyPr/>
          <a:lstStyle/>
          <a:p>
            <a:r>
              <a:rPr lang="en-US" dirty="0"/>
              <a:t>Targeted Technical Assistance</a:t>
            </a:r>
          </a:p>
        </p:txBody>
      </p:sp>
      <p:sp>
        <p:nvSpPr>
          <p:cNvPr id="3" name="Content Placeholder 2">
            <a:extLst>
              <a:ext uri="{FF2B5EF4-FFF2-40B4-BE49-F238E27FC236}">
                <a16:creationId xmlns:a16="http://schemas.microsoft.com/office/drawing/2014/main" id="{8A3F34F6-0BED-3DD1-098C-1AA975B9E74D}"/>
              </a:ext>
            </a:extLst>
          </p:cNvPr>
          <p:cNvSpPr>
            <a:spLocks noGrp="1"/>
          </p:cNvSpPr>
          <p:nvPr>
            <p:ph idx="1"/>
          </p:nvPr>
        </p:nvSpPr>
        <p:spPr/>
        <p:txBody>
          <a:bodyPr/>
          <a:lstStyle/>
          <a:p>
            <a:r>
              <a:rPr lang="en-US" dirty="0"/>
              <a:t>Individual contacts</a:t>
            </a:r>
          </a:p>
          <a:p>
            <a:r>
              <a:rPr lang="en-US" dirty="0"/>
              <a:t>Presentations for staff and/or contractors</a:t>
            </a:r>
          </a:p>
          <a:p>
            <a:r>
              <a:rPr lang="en-US" dirty="0"/>
              <a:t>Annual conference for program managers</a:t>
            </a:r>
          </a:p>
          <a:p>
            <a:r>
              <a:rPr lang="en-US" dirty="0"/>
              <a:t>Program manager meetings</a:t>
            </a:r>
          </a:p>
          <a:p>
            <a:r>
              <a:rPr lang="en-US" dirty="0"/>
              <a:t>Contractor meetings</a:t>
            </a:r>
          </a:p>
        </p:txBody>
      </p:sp>
    </p:spTree>
    <p:extLst>
      <p:ext uri="{BB962C8B-B14F-4D97-AF65-F5344CB8AC3E}">
        <p14:creationId xmlns:p14="http://schemas.microsoft.com/office/powerpoint/2010/main" val="37160149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1E851-5538-9BAC-2A4F-260413282CDA}"/>
              </a:ext>
            </a:extLst>
          </p:cNvPr>
          <p:cNvSpPr>
            <a:spLocks noGrp="1"/>
          </p:cNvSpPr>
          <p:nvPr>
            <p:ph type="title"/>
          </p:nvPr>
        </p:nvSpPr>
        <p:spPr/>
        <p:txBody>
          <a:bodyPr/>
          <a:lstStyle/>
          <a:p>
            <a:r>
              <a:rPr lang="en-US" dirty="0"/>
              <a:t>Universal Technical Assistance</a:t>
            </a:r>
          </a:p>
        </p:txBody>
      </p:sp>
      <p:sp>
        <p:nvSpPr>
          <p:cNvPr id="3" name="Content Placeholder 2">
            <a:extLst>
              <a:ext uri="{FF2B5EF4-FFF2-40B4-BE49-F238E27FC236}">
                <a16:creationId xmlns:a16="http://schemas.microsoft.com/office/drawing/2014/main" id="{920B0760-208E-D27B-009F-B6F44D3654AF}"/>
              </a:ext>
            </a:extLst>
          </p:cNvPr>
          <p:cNvSpPr>
            <a:spLocks noGrp="1"/>
          </p:cNvSpPr>
          <p:nvPr>
            <p:ph idx="1"/>
          </p:nvPr>
        </p:nvSpPr>
        <p:spPr/>
        <p:txBody>
          <a:bodyPr/>
          <a:lstStyle/>
          <a:p>
            <a:r>
              <a:rPr lang="en-US" dirty="0"/>
              <a:t>Webinars</a:t>
            </a:r>
          </a:p>
          <a:p>
            <a:r>
              <a:rPr lang="en-US" dirty="0"/>
              <a:t>Continuing education courses</a:t>
            </a:r>
          </a:p>
          <a:p>
            <a:r>
              <a:rPr lang="en-US" dirty="0"/>
              <a:t>OIB-TAC.org website</a:t>
            </a:r>
          </a:p>
          <a:p>
            <a:r>
              <a:rPr lang="en-US" dirty="0"/>
              <a:t>Time To Be Bold website</a:t>
            </a:r>
          </a:p>
          <a:p>
            <a:r>
              <a:rPr lang="en-US" dirty="0"/>
              <a:t>Conference presentations</a:t>
            </a:r>
          </a:p>
          <a:p>
            <a:r>
              <a:rPr lang="en-US" dirty="0"/>
              <a:t>Exhibit tables</a:t>
            </a:r>
          </a:p>
        </p:txBody>
      </p:sp>
    </p:spTree>
    <p:extLst>
      <p:ext uri="{BB962C8B-B14F-4D97-AF65-F5344CB8AC3E}">
        <p14:creationId xmlns:p14="http://schemas.microsoft.com/office/powerpoint/2010/main" val="39654302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92E056-C824-5C72-E01D-785CEE5A2A96}"/>
              </a:ext>
            </a:extLst>
          </p:cNvPr>
          <p:cNvSpPr>
            <a:spLocks noGrp="1"/>
          </p:cNvSpPr>
          <p:nvPr>
            <p:ph type="title"/>
          </p:nvPr>
        </p:nvSpPr>
        <p:spPr/>
        <p:txBody>
          <a:bodyPr/>
          <a:lstStyle/>
          <a:p>
            <a:r>
              <a:rPr lang="en-US" dirty="0"/>
              <a:t>Number of Individuals Served</a:t>
            </a:r>
          </a:p>
        </p:txBody>
      </p:sp>
      <p:graphicFrame>
        <p:nvGraphicFramePr>
          <p:cNvPr id="8" name="Chart 7" descr="bar graph showing the total number of individuals served from 2008-2024. 2008 - 59,881. 2011 - 68,731. 2013 - 59,659. 2019 - 53,785. 2024 - 55,749. ">
            <a:extLst>
              <a:ext uri="{FF2B5EF4-FFF2-40B4-BE49-F238E27FC236}">
                <a16:creationId xmlns:a16="http://schemas.microsoft.com/office/drawing/2014/main" id="{02DCA276-ECFF-26A7-15E6-C1658391527D}"/>
              </a:ext>
            </a:extLst>
          </p:cNvPr>
          <p:cNvGraphicFramePr/>
          <p:nvPr>
            <p:extLst>
              <p:ext uri="{D42A27DB-BD31-4B8C-83A1-F6EECF244321}">
                <p14:modId xmlns:p14="http://schemas.microsoft.com/office/powerpoint/2010/main" val="2258665935"/>
              </p:ext>
            </p:extLst>
          </p:nvPr>
        </p:nvGraphicFramePr>
        <p:xfrm>
          <a:off x="765110" y="1399592"/>
          <a:ext cx="7744408" cy="517979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0135188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PPRESENTATIONGUID" val="8526d461-4789-49a9-9c78-8e7f5c125dd8"/>
  <p:tag name="TPVERSION" val="6"/>
  <p:tag name="TPFULLVERSION" val="7.3.0.116"/>
  <p:tag name="PPTVERSION" val="15"/>
  <p:tag name="TPOS" val="2"/>
  <p:tag name="TPLASTSAVEVERSION" val="6.2 PC"/>
</p:tagLst>
</file>

<file path=ppt/theme/theme1.xml><?xml version="1.0" encoding="utf-8"?>
<a:theme xmlns:a="http://schemas.openxmlformats.org/drawingml/2006/main" name="3_White_Title &amp; Text">
  <a:themeElements>
    <a:clrScheme name="MSU 2015">
      <a:dk1>
        <a:srgbClr val="000000"/>
      </a:dk1>
      <a:lt1>
        <a:srgbClr val="FFFFFF"/>
      </a:lt1>
      <a:dk2>
        <a:srgbClr val="660000"/>
      </a:dk2>
      <a:lt2>
        <a:srgbClr val="CCCCCC"/>
      </a:lt2>
      <a:accent1>
        <a:srgbClr val="660000"/>
      </a:accent1>
      <a:accent2>
        <a:srgbClr val="757871"/>
      </a:accent2>
      <a:accent3>
        <a:srgbClr val="6E4C1E"/>
      </a:accent3>
      <a:accent4>
        <a:srgbClr val="A69F88"/>
      </a:accent4>
      <a:accent5>
        <a:srgbClr val="B9BDB3"/>
      </a:accent5>
      <a:accent6>
        <a:srgbClr val="A9431E"/>
      </a:accent6>
      <a:hlink>
        <a:srgbClr val="660000"/>
      </a:hlink>
      <a:folHlink>
        <a:srgbClr val="007FA3"/>
      </a:folHlink>
    </a:clrScheme>
    <a:fontScheme name="Executive">
      <a:majorFont>
        <a:latin typeface="Century Gothic"/>
        <a:ea typeface=""/>
        <a:cs typeface=""/>
        <a:font script="Jpan" typeface="ＭＳ ゴシック"/>
        <a:font script="Hang" typeface="HY중고딕"/>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4575</TotalTime>
  <Words>948</Words>
  <Application>Microsoft Office PowerPoint</Application>
  <PresentationFormat>On-screen Show (4:3)</PresentationFormat>
  <Paragraphs>213</Paragraphs>
  <Slides>26</Slides>
  <Notes>24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Arial</vt:lpstr>
      <vt:lpstr>Arial Black</vt:lpstr>
      <vt:lpstr>Calibri</vt:lpstr>
      <vt:lpstr>Palatino Linotype</vt:lpstr>
      <vt:lpstr>Tahoma</vt:lpstr>
      <vt:lpstr>Wingdings</vt:lpstr>
      <vt:lpstr>3_White_Title &amp; Text</vt:lpstr>
      <vt:lpstr>A Decade of Reflection: Observations and Recommendations for OIB Services</vt:lpstr>
      <vt:lpstr>Objectives</vt:lpstr>
      <vt:lpstr>Independent Living Services</vt:lpstr>
      <vt:lpstr>OIB-TAC</vt:lpstr>
      <vt:lpstr>Focus Areas</vt:lpstr>
      <vt:lpstr>Intensive Technical Assistance</vt:lpstr>
      <vt:lpstr>Targeted Technical Assistance</vt:lpstr>
      <vt:lpstr>Universal Technical Assistance</vt:lpstr>
      <vt:lpstr>Number of Individuals Served</vt:lpstr>
      <vt:lpstr>Amount Spent</vt:lpstr>
      <vt:lpstr>Cost Per Person</vt:lpstr>
      <vt:lpstr>Demographic change</vt:lpstr>
      <vt:lpstr>SWOT</vt:lpstr>
      <vt:lpstr>Strengths</vt:lpstr>
      <vt:lpstr>Challenges</vt:lpstr>
      <vt:lpstr>Opportunities for Improvement</vt:lpstr>
      <vt:lpstr>Consistency in Services and Data</vt:lpstr>
      <vt:lpstr>Outcome Measures</vt:lpstr>
      <vt:lpstr>Community Connection</vt:lpstr>
      <vt:lpstr>Onboarding</vt:lpstr>
      <vt:lpstr>Promising Practices</vt:lpstr>
      <vt:lpstr>Data Collection</vt:lpstr>
      <vt:lpstr>RSA Feedback</vt:lpstr>
      <vt:lpstr>Conclusion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OIBTAC PowerPoint Template 2018</dc:title>
  <dc:subject>OIBTAC PowerPoint Template 2018</dc:subject>
  <dc:creator>Kershaw, Sophie</dc:creator>
  <cp:keywords>MSU; NRTC; PowerPoint; Template; 2016</cp:keywords>
  <cp:lastModifiedBy>Farrow, Kendra</cp:lastModifiedBy>
  <cp:revision>208</cp:revision>
  <dcterms:created xsi:type="dcterms:W3CDTF">2016-03-29T18:33:39Z</dcterms:created>
  <dcterms:modified xsi:type="dcterms:W3CDTF">2025-10-20T22:02:30Z</dcterms:modified>
</cp:coreProperties>
</file>